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314" r:id="rId5"/>
    <p:sldId id="308" r:id="rId6"/>
    <p:sldId id="338" r:id="rId7"/>
    <p:sldId id="326" r:id="rId8"/>
    <p:sldId id="332" r:id="rId9"/>
    <p:sldId id="328" r:id="rId10"/>
    <p:sldId id="362" r:id="rId11"/>
    <p:sldId id="344" r:id="rId12"/>
    <p:sldId id="360" r:id="rId13"/>
    <p:sldId id="354" r:id="rId14"/>
    <p:sldId id="359" r:id="rId15"/>
    <p:sldId id="361" r:id="rId16"/>
    <p:sldId id="358" r:id="rId17"/>
    <p:sldId id="367" r:id="rId18"/>
    <p:sldId id="345" r:id="rId19"/>
    <p:sldId id="368" r:id="rId20"/>
    <p:sldId id="369" r:id="rId21"/>
    <p:sldId id="353" r:id="rId22"/>
    <p:sldId id="357" r:id="rId23"/>
    <p:sldId id="370" r:id="rId24"/>
    <p:sldId id="346" r:id="rId25"/>
    <p:sldId id="356" r:id="rId26"/>
    <p:sldId id="366" r:id="rId27"/>
    <p:sldId id="363" r:id="rId28"/>
    <p:sldId id="352" r:id="rId29"/>
    <p:sldId id="347" r:id="rId30"/>
    <p:sldId id="351" r:id="rId31"/>
    <p:sldId id="365" r:id="rId32"/>
    <p:sldId id="364" r:id="rId33"/>
    <p:sldId id="355" r:id="rId34"/>
    <p:sldId id="323" r:id="rId35"/>
    <p:sldId id="342" r:id="rId36"/>
    <p:sldId id="341" r:id="rId37"/>
    <p:sldId id="3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6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9E458D-9CDD-E275-FCB4-79181879FF6A}" v="71" dt="2024-05-19T13:32:27.562"/>
    <p1510:client id="{5D432EEB-4635-E95A-F064-3C5C623AB944}" v="430" dt="2024-05-19T19:24:53.582"/>
    <p1510:client id="{79EBEAF7-6DDC-B9B3-04F4-DB6BC7F75920}" v="77" dt="2024-05-20T03:29:53.724"/>
    <p1510:client id="{8095F1C9-AC64-8571-0D30-5CC1863693B9}" v="12" dt="2024-05-19T14:23:21.431"/>
    <p1510:client id="{86203775-15E8-53A7-688B-EDFD732A969A}" v="13" dt="2024-05-19T15:04:45.455"/>
    <p1510:client id="{953AD28E-1DFA-E43F-6843-16D010EC43C4}" v="180" dt="2024-05-19T13:13:04.537"/>
    <p1510:client id="{9EEA745E-494A-714E-E38E-C8A034158419}" v="103" dt="2024-05-19T19:29:01.559"/>
    <p1510:client id="{F17F96D7-BFAB-AF3D-D458-06727F2C7F8D}" v="429" dt="2024-05-19T18:48:38.806"/>
    <p1510:client id="{F9789678-0D23-D3FC-C8BA-11AFD83216BE}" v="281" dt="2024-05-20T03:02:23.3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jesinha W.S.S. it20641092" userId="S::it20641092@my.sliit.lk::d17468e6-226c-4985-8af0-9d3df8d8f330" providerId="AD" clId="Web-{8095F1C9-AC64-8571-0D30-5CC1863693B9}"/>
    <pc:docChg chg="modSld">
      <pc:chgData name="Wijesinha W.S.S. it20641092" userId="S::it20641092@my.sliit.lk::d17468e6-226c-4985-8af0-9d3df8d8f330" providerId="AD" clId="Web-{8095F1C9-AC64-8571-0D30-5CC1863693B9}" dt="2024-05-19T14:23:21.431" v="11" actId="1076"/>
      <pc:docMkLst>
        <pc:docMk/>
      </pc:docMkLst>
      <pc:sldChg chg="addSp modSp addAnim">
        <pc:chgData name="Wijesinha W.S.S. it20641092" userId="S::it20641092@my.sliit.lk::d17468e6-226c-4985-8af0-9d3df8d8f330" providerId="AD" clId="Web-{8095F1C9-AC64-8571-0D30-5CC1863693B9}" dt="2024-05-19T14:23:21.431" v="11" actId="1076"/>
        <pc:sldMkLst>
          <pc:docMk/>
          <pc:sldMk cId="766914984" sldId="361"/>
        </pc:sldMkLst>
        <pc:spChg chg="mod">
          <ac:chgData name="Wijesinha W.S.S. it20641092" userId="S::it20641092@my.sliit.lk::d17468e6-226c-4985-8af0-9d3df8d8f330" providerId="AD" clId="Web-{8095F1C9-AC64-8571-0D30-5CC1863693B9}" dt="2024-05-19T14:23:11.509" v="8" actId="14100"/>
          <ac:spMkLst>
            <pc:docMk/>
            <pc:sldMk cId="766914984" sldId="361"/>
            <ac:spMk id="3" creationId="{1F37277D-FA50-76C4-EE65-2C95C6562B7B}"/>
          </ac:spMkLst>
        </pc:spChg>
        <pc:picChg chg="add mod">
          <ac:chgData name="Wijesinha W.S.S. it20641092" userId="S::it20641092@my.sliit.lk::d17468e6-226c-4985-8af0-9d3df8d8f330" providerId="AD" clId="Web-{8095F1C9-AC64-8571-0D30-5CC1863693B9}" dt="2024-05-19T14:23:21.431" v="11" actId="1076"/>
          <ac:picMkLst>
            <pc:docMk/>
            <pc:sldMk cId="766914984" sldId="361"/>
            <ac:picMk id="2" creationId="{E2CE735A-BE14-517E-9E3F-14E5B38EB3D0}"/>
          </ac:picMkLst>
        </pc:picChg>
      </pc:sldChg>
    </pc:docChg>
  </pc:docChgLst>
  <pc:docChgLst>
    <pc:chgData name="Senanayake.P.M. it20606756" userId="S::it20606756@my.sliit.lk::b3e94a07-5a23-4790-a62d-617d10ac1386" providerId="AD" clId="Web-{86203775-15E8-53A7-688B-EDFD732A969A}"/>
    <pc:docChg chg="addSld modSld sldOrd">
      <pc:chgData name="Senanayake.P.M. it20606756" userId="S::it20606756@my.sliit.lk::b3e94a07-5a23-4790-a62d-617d10ac1386" providerId="AD" clId="Web-{86203775-15E8-53A7-688B-EDFD732A969A}" dt="2024-05-19T15:04:45.455" v="12"/>
      <pc:docMkLst>
        <pc:docMk/>
      </pc:docMkLst>
      <pc:sldChg chg="delSp ord">
        <pc:chgData name="Senanayake.P.M. it20606756" userId="S::it20606756@my.sliit.lk::b3e94a07-5a23-4790-a62d-617d10ac1386" providerId="AD" clId="Web-{86203775-15E8-53A7-688B-EDFD732A969A}" dt="2024-05-19T14:55:11.284" v="2"/>
        <pc:sldMkLst>
          <pc:docMk/>
          <pc:sldMk cId="2130686597" sldId="352"/>
        </pc:sldMkLst>
        <pc:picChg chg="del">
          <ac:chgData name="Senanayake.P.M. it20606756" userId="S::it20606756@my.sliit.lk::b3e94a07-5a23-4790-a62d-617d10ac1386" providerId="AD" clId="Web-{86203775-15E8-53A7-688B-EDFD732A969A}" dt="2024-05-19T14:55:11.284" v="2"/>
          <ac:picMkLst>
            <pc:docMk/>
            <pc:sldMk cId="2130686597" sldId="352"/>
            <ac:picMk id="12" creationId="{082D95DF-255B-99A4-0931-5128F9FC565F}"/>
          </ac:picMkLst>
        </pc:picChg>
      </pc:sldChg>
      <pc:sldChg chg="addSp delSp">
        <pc:chgData name="Senanayake.P.M. it20606756" userId="S::it20606756@my.sliit.lk::b3e94a07-5a23-4790-a62d-617d10ac1386" providerId="AD" clId="Web-{86203775-15E8-53A7-688B-EDFD732A969A}" dt="2024-05-19T15:04:45.455" v="12"/>
        <pc:sldMkLst>
          <pc:docMk/>
          <pc:sldMk cId="3870969892" sldId="356"/>
        </pc:sldMkLst>
        <pc:spChg chg="add del">
          <ac:chgData name="Senanayake.P.M. it20606756" userId="S::it20606756@my.sliit.lk::b3e94a07-5a23-4790-a62d-617d10ac1386" providerId="AD" clId="Web-{86203775-15E8-53A7-688B-EDFD732A969A}" dt="2024-05-19T15:04:45.455" v="12"/>
          <ac:spMkLst>
            <pc:docMk/>
            <pc:sldMk cId="3870969892" sldId="356"/>
            <ac:spMk id="2" creationId="{713D643E-A755-4CCD-54B5-A4798B0ED35E}"/>
          </ac:spMkLst>
        </pc:spChg>
        <pc:spChg chg="add del">
          <ac:chgData name="Senanayake.P.M. it20606756" userId="S::it20606756@my.sliit.lk::b3e94a07-5a23-4790-a62d-617d10ac1386" providerId="AD" clId="Web-{86203775-15E8-53A7-688B-EDFD732A969A}" dt="2024-05-19T15:04:30.517" v="11"/>
          <ac:spMkLst>
            <pc:docMk/>
            <pc:sldMk cId="3870969892" sldId="356"/>
            <ac:spMk id="4" creationId="{713D643E-A755-4CCD-54B5-A4798B0ED35E}"/>
          </ac:spMkLst>
        </pc:spChg>
        <pc:spChg chg="del">
          <ac:chgData name="Senanayake.P.M. it20606756" userId="S::it20606756@my.sliit.lk::b3e94a07-5a23-4790-a62d-617d10ac1386" providerId="AD" clId="Web-{86203775-15E8-53A7-688B-EDFD732A969A}" dt="2024-05-19T14:57:18.582" v="5"/>
          <ac:spMkLst>
            <pc:docMk/>
            <pc:sldMk cId="3870969892" sldId="356"/>
            <ac:spMk id="5" creationId="{2B82A10D-E368-4E49-858C-10BC1012066E}"/>
          </ac:spMkLst>
        </pc:spChg>
        <pc:grpChg chg="del">
          <ac:chgData name="Senanayake.P.M. it20606756" userId="S::it20606756@my.sliit.lk::b3e94a07-5a23-4790-a62d-617d10ac1386" providerId="AD" clId="Web-{86203775-15E8-53A7-688B-EDFD732A969A}" dt="2024-05-19T14:57:19.394" v="6"/>
          <ac:grpSpMkLst>
            <pc:docMk/>
            <pc:sldMk cId="3870969892" sldId="356"/>
            <ac:grpSpMk id="6" creationId="{6DE1AE06-8567-46A2-98A6-E38A80CA910A}"/>
          </ac:grpSpMkLst>
        </pc:grpChg>
        <pc:graphicFrameChg chg="del">
          <ac:chgData name="Senanayake.P.M. it20606756" userId="S::it20606756@my.sliit.lk::b3e94a07-5a23-4790-a62d-617d10ac1386" providerId="AD" clId="Web-{86203775-15E8-53A7-688B-EDFD732A969A}" dt="2024-05-19T14:57:17.410" v="4"/>
          <ac:graphicFrameMkLst>
            <pc:docMk/>
            <pc:sldMk cId="3870969892" sldId="356"/>
            <ac:graphicFrameMk id="4" creationId="{A06C9F89-A24C-476F-886D-EA32DD0779B5}"/>
          </ac:graphicFrameMkLst>
        </pc:graphicFrameChg>
        <pc:graphicFrameChg chg="del">
          <ac:chgData name="Senanayake.P.M. it20606756" userId="S::it20606756@my.sliit.lk::b3e94a07-5a23-4790-a62d-617d10ac1386" providerId="AD" clId="Web-{86203775-15E8-53A7-688B-EDFD732A969A}" dt="2024-05-19T14:57:23.613" v="8"/>
          <ac:graphicFrameMkLst>
            <pc:docMk/>
            <pc:sldMk cId="3870969892" sldId="356"/>
            <ac:graphicFrameMk id="14" creationId="{24798FC2-7BD1-DEF6-0839-073A52B3856C}"/>
          </ac:graphicFrameMkLst>
        </pc:graphicFrameChg>
        <pc:graphicFrameChg chg="del">
          <ac:chgData name="Senanayake.P.M. it20606756" userId="S::it20606756@my.sliit.lk::b3e94a07-5a23-4790-a62d-617d10ac1386" providerId="AD" clId="Web-{86203775-15E8-53A7-688B-EDFD732A969A}" dt="2024-05-19T14:57:22.332" v="7"/>
          <ac:graphicFrameMkLst>
            <pc:docMk/>
            <pc:sldMk cId="3870969892" sldId="356"/>
            <ac:graphicFrameMk id="15" creationId="{0E70CE0F-3B90-0CCE-6B45-9B950C3EFDBD}"/>
          </ac:graphicFrameMkLst>
        </pc:graphicFrameChg>
      </pc:sldChg>
      <pc:sldChg chg="add replId">
        <pc:chgData name="Senanayake.P.M. it20606756" userId="S::it20606756@my.sliit.lk::b3e94a07-5a23-4790-a62d-617d10ac1386" providerId="AD" clId="Web-{86203775-15E8-53A7-688B-EDFD732A969A}" dt="2024-05-19T14:57:00.456" v="3"/>
        <pc:sldMkLst>
          <pc:docMk/>
          <pc:sldMk cId="660013033" sldId="363"/>
        </pc:sldMkLst>
      </pc:sldChg>
    </pc:docChg>
  </pc:docChgLst>
  <pc:docChgLst>
    <pc:chgData name="Wijesinha W.S.S. it20641092" userId="S::it20641092@my.sliit.lk::d17468e6-226c-4985-8af0-9d3df8d8f330" providerId="AD" clId="Web-{79EBEAF7-6DDC-B9B3-04F4-DB6BC7F75920}"/>
    <pc:docChg chg="modSld">
      <pc:chgData name="Wijesinha W.S.S. it20641092" userId="S::it20641092@my.sliit.lk::d17468e6-226c-4985-8af0-9d3df8d8f330" providerId="AD" clId="Web-{79EBEAF7-6DDC-B9B3-04F4-DB6BC7F75920}" dt="2024-05-20T03:29:53.724" v="64" actId="14100"/>
      <pc:docMkLst>
        <pc:docMk/>
      </pc:docMkLst>
      <pc:sldChg chg="modSp">
        <pc:chgData name="Wijesinha W.S.S. it20641092" userId="S::it20641092@my.sliit.lk::d17468e6-226c-4985-8af0-9d3df8d8f330" providerId="AD" clId="Web-{79EBEAF7-6DDC-B9B3-04F4-DB6BC7F75920}" dt="2024-05-20T01:42:28.880" v="5"/>
        <pc:sldMkLst>
          <pc:docMk/>
          <pc:sldMk cId="131631778" sldId="358"/>
        </pc:sldMkLst>
        <pc:graphicFrameChg chg="mod modGraphic">
          <ac:chgData name="Wijesinha W.S.S. it20641092" userId="S::it20641092@my.sliit.lk::d17468e6-226c-4985-8af0-9d3df8d8f330" providerId="AD" clId="Web-{79EBEAF7-6DDC-B9B3-04F4-DB6BC7F75920}" dt="2024-05-20T01:42:28.880" v="5"/>
          <ac:graphicFrameMkLst>
            <pc:docMk/>
            <pc:sldMk cId="131631778" sldId="358"/>
            <ac:graphicFrameMk id="14" creationId="{76207D36-7305-8F50-2B43-C4EE42771C49}"/>
          </ac:graphicFrameMkLst>
        </pc:graphicFrameChg>
      </pc:sldChg>
      <pc:sldChg chg="addSp delSp modSp">
        <pc:chgData name="Wijesinha W.S.S. it20641092" userId="S::it20641092@my.sliit.lk::d17468e6-226c-4985-8af0-9d3df8d8f330" providerId="AD" clId="Web-{79EBEAF7-6DDC-B9B3-04F4-DB6BC7F75920}" dt="2024-05-20T03:07:08.970" v="61" actId="20577"/>
        <pc:sldMkLst>
          <pc:docMk/>
          <pc:sldMk cId="1549307438" sldId="360"/>
        </pc:sldMkLst>
        <pc:spChg chg="add del mod">
          <ac:chgData name="Wijesinha W.S.S. it20641092" userId="S::it20641092@my.sliit.lk::d17468e6-226c-4985-8af0-9d3df8d8f330" providerId="AD" clId="Web-{79EBEAF7-6DDC-B9B3-04F4-DB6BC7F75920}" dt="2024-05-20T03:07:08.970" v="61" actId="20577"/>
          <ac:spMkLst>
            <pc:docMk/>
            <pc:sldMk cId="1549307438" sldId="360"/>
            <ac:spMk id="6" creationId="{C55034DD-111C-661D-20BB-0C96ED0D62C6}"/>
          </ac:spMkLst>
        </pc:spChg>
      </pc:sldChg>
      <pc:sldChg chg="modSp">
        <pc:chgData name="Wijesinha W.S.S. it20641092" userId="S::it20641092@my.sliit.lk::d17468e6-226c-4985-8af0-9d3df8d8f330" providerId="AD" clId="Web-{79EBEAF7-6DDC-B9B3-04F4-DB6BC7F75920}" dt="2024-05-20T03:29:53.724" v="64" actId="14100"/>
        <pc:sldMkLst>
          <pc:docMk/>
          <pc:sldMk cId="766914984" sldId="361"/>
        </pc:sldMkLst>
        <pc:picChg chg="mod">
          <ac:chgData name="Wijesinha W.S.S. it20641092" userId="S::it20641092@my.sliit.lk::d17468e6-226c-4985-8af0-9d3df8d8f330" providerId="AD" clId="Web-{79EBEAF7-6DDC-B9B3-04F4-DB6BC7F75920}" dt="2024-05-20T03:29:53.724" v="64" actId="14100"/>
          <ac:picMkLst>
            <pc:docMk/>
            <pc:sldMk cId="766914984" sldId="361"/>
            <ac:picMk id="2" creationId="{E2CE735A-BE14-517E-9E3F-14E5B38EB3D0}"/>
          </ac:picMkLst>
        </pc:picChg>
      </pc:sldChg>
    </pc:docChg>
  </pc:docChgLst>
  <pc:docChgLst>
    <pc:chgData name="Wijesinha W.S.S. it20641092" userId="S::it20641092@my.sliit.lk::d17468e6-226c-4985-8af0-9d3df8d8f330" providerId="AD" clId="Web-{9EEA745E-494A-714E-E38E-C8A034158419}"/>
    <pc:docChg chg="addSld modSld">
      <pc:chgData name="Wijesinha W.S.S. it20641092" userId="S::it20641092@my.sliit.lk::d17468e6-226c-4985-8af0-9d3df8d8f330" providerId="AD" clId="Web-{9EEA745E-494A-714E-E38E-C8A034158419}" dt="2024-05-19T19:29:01.559" v="75"/>
      <pc:docMkLst>
        <pc:docMk/>
      </pc:docMkLst>
      <pc:sldChg chg="modSp">
        <pc:chgData name="Wijesinha W.S.S. it20641092" userId="S::it20641092@my.sliit.lk::d17468e6-226c-4985-8af0-9d3df8d8f330" providerId="AD" clId="Web-{9EEA745E-494A-714E-E38E-C8A034158419}" dt="2024-05-19T19:17:44.362" v="40"/>
        <pc:sldMkLst>
          <pc:docMk/>
          <pc:sldMk cId="131631778" sldId="358"/>
        </pc:sldMkLst>
        <pc:graphicFrameChg chg="mod modGraphic">
          <ac:chgData name="Wijesinha W.S.S. it20641092" userId="S::it20641092@my.sliit.lk::d17468e6-226c-4985-8af0-9d3df8d8f330" providerId="AD" clId="Web-{9EEA745E-494A-714E-E38E-C8A034158419}" dt="2024-05-19T19:17:44.362" v="40"/>
          <ac:graphicFrameMkLst>
            <pc:docMk/>
            <pc:sldMk cId="131631778" sldId="358"/>
            <ac:graphicFrameMk id="14" creationId="{76207D36-7305-8F50-2B43-C4EE42771C49}"/>
          </ac:graphicFrameMkLst>
        </pc:graphicFrameChg>
      </pc:sldChg>
      <pc:sldChg chg="addSp delSp modSp">
        <pc:chgData name="Wijesinha W.S.S. it20641092" userId="S::it20641092@my.sliit.lk::d17468e6-226c-4985-8af0-9d3df8d8f330" providerId="AD" clId="Web-{9EEA745E-494A-714E-E38E-C8A034158419}" dt="2024-05-19T19:29:01.559" v="75"/>
        <pc:sldMkLst>
          <pc:docMk/>
          <pc:sldMk cId="1549307438" sldId="360"/>
        </pc:sldMkLst>
        <pc:spChg chg="mod">
          <ac:chgData name="Wijesinha W.S.S. it20641092" userId="S::it20641092@my.sliit.lk::d17468e6-226c-4985-8af0-9d3df8d8f330" providerId="AD" clId="Web-{9EEA745E-494A-714E-E38E-C8A034158419}" dt="2024-05-19T19:17:25.455" v="36" actId="20577"/>
          <ac:spMkLst>
            <pc:docMk/>
            <pc:sldMk cId="1549307438" sldId="360"/>
            <ac:spMk id="6" creationId="{C55034DD-111C-661D-20BB-0C96ED0D62C6}"/>
          </ac:spMkLst>
        </pc:spChg>
        <pc:picChg chg="add del mod">
          <ac:chgData name="Wijesinha W.S.S. it20641092" userId="S::it20641092@my.sliit.lk::d17468e6-226c-4985-8af0-9d3df8d8f330" providerId="AD" clId="Web-{9EEA745E-494A-714E-E38E-C8A034158419}" dt="2024-05-19T19:29:01.559" v="75"/>
          <ac:picMkLst>
            <pc:docMk/>
            <pc:sldMk cId="1549307438" sldId="360"/>
            <ac:picMk id="5" creationId="{FE509CDF-9C33-0070-7F27-1F7FAF63B42E}"/>
          </ac:picMkLst>
        </pc:picChg>
      </pc:sldChg>
      <pc:sldChg chg="addSp delSp modSp add replId">
        <pc:chgData name="Wijesinha W.S.S. it20641092" userId="S::it20641092@my.sliit.lk::d17468e6-226c-4985-8af0-9d3df8d8f330" providerId="AD" clId="Web-{9EEA745E-494A-714E-E38E-C8A034158419}" dt="2024-05-19T19:25:18.021" v="71" actId="14100"/>
        <pc:sldMkLst>
          <pc:docMk/>
          <pc:sldMk cId="3000164192" sldId="367"/>
        </pc:sldMkLst>
        <pc:spChg chg="del">
          <ac:chgData name="Wijesinha W.S.S. it20641092" userId="S::it20641092@my.sliit.lk::d17468e6-226c-4985-8af0-9d3df8d8f330" providerId="AD" clId="Web-{9EEA745E-494A-714E-E38E-C8A034158419}" dt="2024-05-19T19:22:07.719" v="51"/>
          <ac:spMkLst>
            <pc:docMk/>
            <pc:sldMk cId="3000164192" sldId="367"/>
            <ac:spMk id="2" creationId="{047B04A2-901C-D7DA-1707-81541D292951}"/>
          </ac:spMkLst>
        </pc:spChg>
        <pc:spChg chg="mod">
          <ac:chgData name="Wijesinha W.S.S. it20641092" userId="S::it20641092@my.sliit.lk::d17468e6-226c-4985-8af0-9d3df8d8f330" providerId="AD" clId="Web-{9EEA745E-494A-714E-E38E-C8A034158419}" dt="2024-05-19T19:24:26.411" v="63" actId="1076"/>
          <ac:spMkLst>
            <pc:docMk/>
            <pc:sldMk cId="3000164192" sldId="367"/>
            <ac:spMk id="3" creationId="{1F37277D-FA50-76C4-EE65-2C95C6562B7B}"/>
          </ac:spMkLst>
        </pc:spChg>
        <pc:spChg chg="mod">
          <ac:chgData name="Wijesinha W.S.S. it20641092" userId="S::it20641092@my.sliit.lk::d17468e6-226c-4985-8af0-9d3df8d8f330" providerId="AD" clId="Web-{9EEA745E-494A-714E-E38E-C8A034158419}" dt="2024-05-19T19:23:56.425" v="58" actId="1076"/>
          <ac:spMkLst>
            <pc:docMk/>
            <pc:sldMk cId="3000164192" sldId="367"/>
            <ac:spMk id="5" creationId="{2B82A10D-E368-4E49-858C-10BC1012066E}"/>
          </ac:spMkLst>
        </pc:spChg>
        <pc:grpChg chg="mod">
          <ac:chgData name="Wijesinha W.S.S. it20641092" userId="S::it20641092@my.sliit.lk::d17468e6-226c-4985-8af0-9d3df8d8f330" providerId="AD" clId="Web-{9EEA745E-494A-714E-E38E-C8A034158419}" dt="2024-05-19T19:23:44.816" v="57" actId="1076"/>
          <ac:grpSpMkLst>
            <pc:docMk/>
            <pc:sldMk cId="3000164192" sldId="367"/>
            <ac:grpSpMk id="6" creationId="{6DE1AE06-8567-46A2-98A6-E38A80CA910A}"/>
          </ac:grpSpMkLst>
        </pc:grpChg>
        <pc:graphicFrameChg chg="mod">
          <ac:chgData name="Wijesinha W.S.S. it20641092" userId="S::it20641092@my.sliit.lk::d17468e6-226c-4985-8af0-9d3df8d8f330" providerId="AD" clId="Web-{9EEA745E-494A-714E-E38E-C8A034158419}" dt="2024-05-19T19:23:31.878" v="56" actId="1076"/>
          <ac:graphicFrameMkLst>
            <pc:docMk/>
            <pc:sldMk cId="3000164192" sldId="367"/>
            <ac:graphicFrameMk id="4" creationId="{A06C9F89-A24C-476F-886D-EA32DD0779B5}"/>
          </ac:graphicFrameMkLst>
        </pc:graphicFrameChg>
        <pc:graphicFrameChg chg="del">
          <ac:chgData name="Wijesinha W.S.S. it20641092" userId="S::it20641092@my.sliit.lk::d17468e6-226c-4985-8af0-9d3df8d8f330" providerId="AD" clId="Web-{9EEA745E-494A-714E-E38E-C8A034158419}" dt="2024-05-19T19:22:04.422" v="50"/>
          <ac:graphicFrameMkLst>
            <pc:docMk/>
            <pc:sldMk cId="3000164192" sldId="367"/>
            <ac:graphicFrameMk id="14" creationId="{76207D36-7305-8F50-2B43-C4EE42771C49}"/>
          </ac:graphicFrameMkLst>
        </pc:graphicFrameChg>
        <pc:picChg chg="add mod">
          <ac:chgData name="Wijesinha W.S.S. it20641092" userId="S::it20641092@my.sliit.lk::d17468e6-226c-4985-8af0-9d3df8d8f330" providerId="AD" clId="Web-{9EEA745E-494A-714E-E38E-C8A034158419}" dt="2024-05-19T19:24:31.504" v="64" actId="1076"/>
          <ac:picMkLst>
            <pc:docMk/>
            <pc:sldMk cId="3000164192" sldId="367"/>
            <ac:picMk id="15" creationId="{44CED750-2FF9-C524-CBA8-B27C95A53AA5}"/>
          </ac:picMkLst>
        </pc:picChg>
        <pc:picChg chg="add mod">
          <ac:chgData name="Wijesinha W.S.S. it20641092" userId="S::it20641092@my.sliit.lk::d17468e6-226c-4985-8af0-9d3df8d8f330" providerId="AD" clId="Web-{9EEA745E-494A-714E-E38E-C8A034158419}" dt="2024-05-19T19:25:13.662" v="70" actId="1076"/>
          <ac:picMkLst>
            <pc:docMk/>
            <pc:sldMk cId="3000164192" sldId="367"/>
            <ac:picMk id="16" creationId="{A5228DE4-3DAD-68AE-7134-3F0723559DD5}"/>
          </ac:picMkLst>
        </pc:picChg>
        <pc:picChg chg="add mod">
          <ac:chgData name="Wijesinha W.S.S. it20641092" userId="S::it20641092@my.sliit.lk::d17468e6-226c-4985-8af0-9d3df8d8f330" providerId="AD" clId="Web-{9EEA745E-494A-714E-E38E-C8A034158419}" dt="2024-05-19T19:25:18.021" v="71" actId="14100"/>
          <ac:picMkLst>
            <pc:docMk/>
            <pc:sldMk cId="3000164192" sldId="367"/>
            <ac:picMk id="17" creationId="{46EDBA00-4BFB-8201-EE9F-9B715F71E99F}"/>
          </ac:picMkLst>
        </pc:picChg>
      </pc:sldChg>
    </pc:docChg>
  </pc:docChgLst>
  <pc:docChgLst>
    <pc:chgData name="Anuththara R.M.C. it20637064" userId="S::it20637064@my.sliit.lk::7bb0a8e5-37b2-4c34-9bca-2fca63aab77e" providerId="AD" clId="Web-{F9789678-0D23-D3FC-C8BA-11AFD83216BE}"/>
    <pc:docChg chg="addSld delSld modSld">
      <pc:chgData name="Anuththara R.M.C. it20637064" userId="S::it20637064@my.sliit.lk::7bb0a8e5-37b2-4c34-9bca-2fca63aab77e" providerId="AD" clId="Web-{F9789678-0D23-D3FC-C8BA-11AFD83216BE}" dt="2024-05-20T03:02:22.569" v="256" actId="20577"/>
      <pc:docMkLst>
        <pc:docMk/>
      </pc:docMkLst>
      <pc:sldChg chg="addSp modSp">
        <pc:chgData name="Anuththara R.M.C. it20637064" userId="S::it20637064@my.sliit.lk::7bb0a8e5-37b2-4c34-9bca-2fca63aab77e" providerId="AD" clId="Web-{F9789678-0D23-D3FC-C8BA-11AFD83216BE}" dt="2024-05-20T02:05:12.258" v="151" actId="1076"/>
        <pc:sldMkLst>
          <pc:docMk/>
          <pc:sldMk cId="245608616" sldId="353"/>
        </pc:sldMkLst>
        <pc:spChg chg="add mod">
          <ac:chgData name="Anuththara R.M.C. it20637064" userId="S::it20637064@my.sliit.lk::7bb0a8e5-37b2-4c34-9bca-2fca63aab77e" providerId="AD" clId="Web-{F9789678-0D23-D3FC-C8BA-11AFD83216BE}" dt="2024-05-20T02:03:52.350" v="136" actId="1076"/>
          <ac:spMkLst>
            <pc:docMk/>
            <pc:sldMk cId="245608616" sldId="353"/>
            <ac:spMk id="2" creationId="{E8274861-5B78-1859-F446-9A8EA656FAB1}"/>
          </ac:spMkLst>
        </pc:spChg>
        <pc:spChg chg="mod">
          <ac:chgData name="Anuththara R.M.C. it20637064" userId="S::it20637064@my.sliit.lk::7bb0a8e5-37b2-4c34-9bca-2fca63aab77e" providerId="AD" clId="Web-{F9789678-0D23-D3FC-C8BA-11AFD83216BE}" dt="2024-05-20T02:05:12.258" v="151" actId="1076"/>
          <ac:spMkLst>
            <pc:docMk/>
            <pc:sldMk cId="245608616" sldId="353"/>
            <ac:spMk id="3" creationId="{1F37277D-FA50-76C4-EE65-2C95C6562B7B}"/>
          </ac:spMkLst>
        </pc:spChg>
        <pc:spChg chg="add mod">
          <ac:chgData name="Anuththara R.M.C. it20637064" userId="S::it20637064@my.sliit.lk::7bb0a8e5-37b2-4c34-9bca-2fca63aab77e" providerId="AD" clId="Web-{F9789678-0D23-D3FC-C8BA-11AFD83216BE}" dt="2024-05-20T02:04:11.382" v="142" actId="20577"/>
          <ac:spMkLst>
            <pc:docMk/>
            <pc:sldMk cId="245608616" sldId="353"/>
            <ac:spMk id="5" creationId="{9E10CF04-29B8-9506-F77D-84B6E9A637DE}"/>
          </ac:spMkLst>
        </pc:spChg>
        <pc:picChg chg="mod">
          <ac:chgData name="Anuththara R.M.C. it20637064" userId="S::it20637064@my.sliit.lk::7bb0a8e5-37b2-4c34-9bca-2fca63aab77e" providerId="AD" clId="Web-{F9789678-0D23-D3FC-C8BA-11AFD83216BE}" dt="2024-05-20T02:01:00.285" v="117" actId="14100"/>
          <ac:picMkLst>
            <pc:docMk/>
            <pc:sldMk cId="245608616" sldId="353"/>
            <ac:picMk id="4" creationId="{15747607-0B9D-DCA7-77CD-532EFE1AAA86}"/>
          </ac:picMkLst>
        </pc:picChg>
        <pc:picChg chg="mod">
          <ac:chgData name="Anuththara R.M.C. it20637064" userId="S::it20637064@my.sliit.lk::7bb0a8e5-37b2-4c34-9bca-2fca63aab77e" providerId="AD" clId="Web-{F9789678-0D23-D3FC-C8BA-11AFD83216BE}" dt="2024-05-20T02:00:53.002" v="115" actId="1076"/>
          <ac:picMkLst>
            <pc:docMk/>
            <pc:sldMk cId="245608616" sldId="353"/>
            <ac:picMk id="6" creationId="{AC3C3B60-E09D-1596-B07D-B6EABFBE51DD}"/>
          </ac:picMkLst>
        </pc:picChg>
      </pc:sldChg>
      <pc:sldChg chg="modSp add replId">
        <pc:chgData name="Anuththara R.M.C. it20637064" userId="S::it20637064@my.sliit.lk::7bb0a8e5-37b2-4c34-9bca-2fca63aab77e" providerId="AD" clId="Web-{F9789678-0D23-D3FC-C8BA-11AFD83216BE}" dt="2024-05-20T03:02:22.569" v="256" actId="20577"/>
        <pc:sldMkLst>
          <pc:docMk/>
          <pc:sldMk cId="277830293" sldId="368"/>
        </pc:sldMkLst>
        <pc:spChg chg="mod">
          <ac:chgData name="Anuththara R.M.C. it20637064" userId="S::it20637064@my.sliit.lk::7bb0a8e5-37b2-4c34-9bca-2fca63aab77e" providerId="AD" clId="Web-{F9789678-0D23-D3FC-C8BA-11AFD83216BE}" dt="2024-05-20T03:02:22.569" v="256" actId="20577"/>
          <ac:spMkLst>
            <pc:docMk/>
            <pc:sldMk cId="277830293" sldId="368"/>
            <ac:spMk id="2" creationId="{8BB6EDB6-5A9A-B13D-6000-6CFDB22C318D}"/>
          </ac:spMkLst>
        </pc:spChg>
        <pc:spChg chg="mod">
          <ac:chgData name="Anuththara R.M.C. it20637064" userId="S::it20637064@my.sliit.lk::7bb0a8e5-37b2-4c34-9bca-2fca63aab77e" providerId="AD" clId="Web-{F9789678-0D23-D3FC-C8BA-11AFD83216BE}" dt="2024-05-20T02:07:16.886" v="176" actId="1076"/>
          <ac:spMkLst>
            <pc:docMk/>
            <pc:sldMk cId="277830293" sldId="368"/>
            <ac:spMk id="6" creationId="{C55034DD-111C-661D-20BB-0C96ED0D62C6}"/>
          </ac:spMkLst>
        </pc:spChg>
      </pc:sldChg>
      <pc:sldChg chg="addSp delSp modSp add replId">
        <pc:chgData name="Anuththara R.M.C. it20637064" userId="S::it20637064@my.sliit.lk::7bb0a8e5-37b2-4c34-9bca-2fca63aab77e" providerId="AD" clId="Web-{F9789678-0D23-D3FC-C8BA-11AFD83216BE}" dt="2024-05-20T02:56:55.124" v="250" actId="14100"/>
        <pc:sldMkLst>
          <pc:docMk/>
          <pc:sldMk cId="34035811" sldId="369"/>
        </pc:sldMkLst>
        <pc:picChg chg="add mod">
          <ac:chgData name="Anuththara R.M.C. it20637064" userId="S::it20637064@my.sliit.lk::7bb0a8e5-37b2-4c34-9bca-2fca63aab77e" providerId="AD" clId="Web-{F9789678-0D23-D3FC-C8BA-11AFD83216BE}" dt="2024-05-20T02:55:46.451" v="240" actId="1076"/>
          <ac:picMkLst>
            <pc:docMk/>
            <pc:sldMk cId="34035811" sldId="369"/>
            <ac:picMk id="2" creationId="{169067D7-7A7E-F54C-DFA8-F71C20658216}"/>
          </ac:picMkLst>
        </pc:picChg>
        <pc:picChg chg="add mod">
          <ac:chgData name="Anuththara R.M.C. it20637064" userId="S::it20637064@my.sliit.lk::7bb0a8e5-37b2-4c34-9bca-2fca63aab77e" providerId="AD" clId="Web-{F9789678-0D23-D3FC-C8BA-11AFD83216BE}" dt="2024-05-20T02:56:55.124" v="250" actId="14100"/>
          <ac:picMkLst>
            <pc:docMk/>
            <pc:sldMk cId="34035811" sldId="369"/>
            <ac:picMk id="4" creationId="{FB09EB80-ECA3-D0E8-4701-DEB7AA779C5C}"/>
          </ac:picMkLst>
        </pc:picChg>
        <pc:picChg chg="add mod">
          <ac:chgData name="Anuththara R.M.C. it20637064" userId="S::it20637064@my.sliit.lk::7bb0a8e5-37b2-4c34-9bca-2fca63aab77e" providerId="AD" clId="Web-{F9789678-0D23-D3FC-C8BA-11AFD83216BE}" dt="2024-05-20T02:55:54.670" v="242" actId="14100"/>
          <ac:picMkLst>
            <pc:docMk/>
            <pc:sldMk cId="34035811" sldId="369"/>
            <ac:picMk id="5" creationId="{D9AA23A7-66C6-D7D3-62CD-2B20FFC046AB}"/>
          </ac:picMkLst>
        </pc:picChg>
        <pc:picChg chg="add mod">
          <ac:chgData name="Anuththara R.M.C. it20637064" userId="S::it20637064@my.sliit.lk::7bb0a8e5-37b2-4c34-9bca-2fca63aab77e" providerId="AD" clId="Web-{F9789678-0D23-D3FC-C8BA-11AFD83216BE}" dt="2024-05-20T02:55:49.341" v="241" actId="1076"/>
          <ac:picMkLst>
            <pc:docMk/>
            <pc:sldMk cId="34035811" sldId="369"/>
            <ac:picMk id="6" creationId="{0D8A730A-E250-27CD-A3A2-17A1653E7264}"/>
          </ac:picMkLst>
        </pc:picChg>
        <pc:picChg chg="add mod">
          <ac:chgData name="Anuththara R.M.C. it20637064" userId="S::it20637064@my.sliit.lk::7bb0a8e5-37b2-4c34-9bca-2fca63aab77e" providerId="AD" clId="Web-{F9789678-0D23-D3FC-C8BA-11AFD83216BE}" dt="2024-05-20T02:55:43.185" v="238" actId="1076"/>
          <ac:picMkLst>
            <pc:docMk/>
            <pc:sldMk cId="34035811" sldId="369"/>
            <ac:picMk id="7" creationId="{71E91B9F-ECF6-2C01-7B8D-BAFF4450ABC4}"/>
          </ac:picMkLst>
        </pc:picChg>
        <pc:picChg chg="del">
          <ac:chgData name="Anuththara R.M.C. it20637064" userId="S::it20637064@my.sliit.lk::7bb0a8e5-37b2-4c34-9bca-2fca63aab77e" providerId="AD" clId="Web-{F9789678-0D23-D3FC-C8BA-11AFD83216BE}" dt="2024-05-20T02:51:09.069" v="180"/>
          <ac:picMkLst>
            <pc:docMk/>
            <pc:sldMk cId="34035811" sldId="369"/>
            <ac:picMk id="8" creationId="{FFE395BE-53AE-8AE3-1DE7-E2970218F954}"/>
          </ac:picMkLst>
        </pc:picChg>
        <pc:picChg chg="add del">
          <ac:chgData name="Anuththara R.M.C. it20637064" userId="S::it20637064@my.sliit.lk::7bb0a8e5-37b2-4c34-9bca-2fca63aab77e" providerId="AD" clId="Web-{F9789678-0D23-D3FC-C8BA-11AFD83216BE}" dt="2024-05-20T02:52:25.165" v="195"/>
          <ac:picMkLst>
            <pc:docMk/>
            <pc:sldMk cId="34035811" sldId="369"/>
            <ac:picMk id="11" creationId="{4FFDC840-89FD-E42A-7BB8-08E331FE26CC}"/>
          </ac:picMkLst>
        </pc:picChg>
        <pc:picChg chg="del">
          <ac:chgData name="Anuththara R.M.C. it20637064" userId="S::it20637064@my.sliit.lk::7bb0a8e5-37b2-4c34-9bca-2fca63aab77e" providerId="AD" clId="Web-{F9789678-0D23-D3FC-C8BA-11AFD83216BE}" dt="2024-05-20T02:51:47.711" v="185"/>
          <ac:picMkLst>
            <pc:docMk/>
            <pc:sldMk cId="34035811" sldId="369"/>
            <ac:picMk id="12" creationId="{D9EA2BF1-A5A2-8A56-2420-778B5F022770}"/>
          </ac:picMkLst>
        </pc:picChg>
        <pc:picChg chg="add mod">
          <ac:chgData name="Anuththara R.M.C. it20637064" userId="S::it20637064@my.sliit.lk::7bb0a8e5-37b2-4c34-9bca-2fca63aab77e" providerId="AD" clId="Web-{F9789678-0D23-D3FC-C8BA-11AFD83216BE}" dt="2024-05-20T02:56:31.999" v="246" actId="1076"/>
          <ac:picMkLst>
            <pc:docMk/>
            <pc:sldMk cId="34035811" sldId="369"/>
            <ac:picMk id="13" creationId="{B42C5663-DFA6-7CE7-0BBE-77D99DB0C986}"/>
          </ac:picMkLst>
        </pc:picChg>
        <pc:picChg chg="del">
          <ac:chgData name="Anuththara R.M.C. it20637064" userId="S::it20637064@my.sliit.lk::7bb0a8e5-37b2-4c34-9bca-2fca63aab77e" providerId="AD" clId="Web-{F9789678-0D23-D3FC-C8BA-11AFD83216BE}" dt="2024-05-20T02:51:44.835" v="183"/>
          <ac:picMkLst>
            <pc:docMk/>
            <pc:sldMk cId="34035811" sldId="369"/>
            <ac:picMk id="14" creationId="{F4E486DF-2F65-FACB-A8AF-8DA5A038C451}"/>
          </ac:picMkLst>
        </pc:picChg>
        <pc:picChg chg="add mod">
          <ac:chgData name="Anuththara R.M.C. it20637064" userId="S::it20637064@my.sliit.lk::7bb0a8e5-37b2-4c34-9bca-2fca63aab77e" providerId="AD" clId="Web-{F9789678-0D23-D3FC-C8BA-11AFD83216BE}" dt="2024-05-20T02:56:43.921" v="248" actId="1076"/>
          <ac:picMkLst>
            <pc:docMk/>
            <pc:sldMk cId="34035811" sldId="369"/>
            <ac:picMk id="15" creationId="{F3789B51-FEB3-D633-DE99-22AF84B626CA}"/>
          </ac:picMkLst>
        </pc:picChg>
        <pc:picChg chg="del">
          <ac:chgData name="Anuththara R.M.C. it20637064" userId="S::it20637064@my.sliit.lk::7bb0a8e5-37b2-4c34-9bca-2fca63aab77e" providerId="AD" clId="Web-{F9789678-0D23-D3FC-C8BA-11AFD83216BE}" dt="2024-05-20T02:51:46.757" v="184"/>
          <ac:picMkLst>
            <pc:docMk/>
            <pc:sldMk cId="34035811" sldId="369"/>
            <ac:picMk id="16" creationId="{5089EF89-EAA3-27B8-AD0F-602CA2C81BE1}"/>
          </ac:picMkLst>
        </pc:picChg>
      </pc:sldChg>
      <pc:sldChg chg="add del replId">
        <pc:chgData name="Anuththara R.M.C. it20637064" userId="S::it20637064@my.sliit.lk::7bb0a8e5-37b2-4c34-9bca-2fca63aab77e" providerId="AD" clId="Web-{F9789678-0D23-D3FC-C8BA-11AFD83216BE}" dt="2024-05-20T01:51:33.660" v="80"/>
        <pc:sldMkLst>
          <pc:docMk/>
          <pc:sldMk cId="3309036869" sldId="370"/>
        </pc:sldMkLst>
      </pc:sldChg>
      <pc:sldChg chg="addSp delSp modSp add replId">
        <pc:chgData name="Anuththara R.M.C. it20637064" userId="S::it20637064@my.sliit.lk::7bb0a8e5-37b2-4c34-9bca-2fca63aab77e" providerId="AD" clId="Web-{F9789678-0D23-D3FC-C8BA-11AFD83216BE}" dt="2024-05-20T02:00:23.767" v="113" actId="14100"/>
        <pc:sldMkLst>
          <pc:docMk/>
          <pc:sldMk cId="4267837450" sldId="370"/>
        </pc:sldMkLst>
        <pc:picChg chg="del">
          <ac:chgData name="Anuththara R.M.C. it20637064" userId="S::it20637064@my.sliit.lk::7bb0a8e5-37b2-4c34-9bca-2fca63aab77e" providerId="AD" clId="Web-{F9789678-0D23-D3FC-C8BA-11AFD83216BE}" dt="2024-05-20T01:58:44.858" v="92"/>
          <ac:picMkLst>
            <pc:docMk/>
            <pc:sldMk cId="4267837450" sldId="370"/>
            <ac:picMk id="2" creationId="{4703B378-3F0F-1030-E952-802B2BB18CF0}"/>
          </ac:picMkLst>
        </pc:picChg>
        <pc:picChg chg="mod">
          <ac:chgData name="Anuththara R.M.C. it20637064" userId="S::it20637064@my.sliit.lk::7bb0a8e5-37b2-4c34-9bca-2fca63aab77e" providerId="AD" clId="Web-{F9789678-0D23-D3FC-C8BA-11AFD83216BE}" dt="2024-05-20T01:58:50.733" v="94" actId="1076"/>
          <ac:picMkLst>
            <pc:docMk/>
            <pc:sldMk cId="4267837450" sldId="370"/>
            <ac:picMk id="4" creationId="{8C59A5C8-0A99-0120-41E1-695E8037E2B1}"/>
          </ac:picMkLst>
        </pc:picChg>
        <pc:picChg chg="add mod">
          <ac:chgData name="Anuththara R.M.C. it20637064" userId="S::it20637064@my.sliit.lk::7bb0a8e5-37b2-4c34-9bca-2fca63aab77e" providerId="AD" clId="Web-{F9789678-0D23-D3FC-C8BA-11AFD83216BE}" dt="2024-05-20T02:00:23.767" v="113" actId="14100"/>
          <ac:picMkLst>
            <pc:docMk/>
            <pc:sldMk cId="4267837450" sldId="370"/>
            <ac:picMk id="5" creationId="{D16DB5CF-F36D-E016-3934-354398C6837F}"/>
          </ac:picMkLst>
        </pc:picChg>
        <pc:picChg chg="add mod">
          <ac:chgData name="Anuththara R.M.C. it20637064" userId="S::it20637064@my.sliit.lk::7bb0a8e5-37b2-4c34-9bca-2fca63aab77e" providerId="AD" clId="Web-{F9789678-0D23-D3FC-C8BA-11AFD83216BE}" dt="2024-05-20T02:00:04.079" v="109" actId="1076"/>
          <ac:picMkLst>
            <pc:docMk/>
            <pc:sldMk cId="4267837450" sldId="370"/>
            <ac:picMk id="6" creationId="{481AB38B-2C1E-6FB4-EBD4-3FF9C056908F}"/>
          </ac:picMkLst>
        </pc:picChg>
        <pc:picChg chg="add mod">
          <ac:chgData name="Anuththara R.M.C. it20637064" userId="S::it20637064@my.sliit.lk::7bb0a8e5-37b2-4c34-9bca-2fca63aab77e" providerId="AD" clId="Web-{F9789678-0D23-D3FC-C8BA-11AFD83216BE}" dt="2024-05-20T02:00:19.517" v="112" actId="14100"/>
          <ac:picMkLst>
            <pc:docMk/>
            <pc:sldMk cId="4267837450" sldId="370"/>
            <ac:picMk id="7" creationId="{62634532-1508-52A2-5FD0-04BB17763E42}"/>
          </ac:picMkLst>
        </pc:picChg>
        <pc:picChg chg="del">
          <ac:chgData name="Anuththara R.M.C. it20637064" userId="S::it20637064@my.sliit.lk::7bb0a8e5-37b2-4c34-9bca-2fca63aab77e" providerId="AD" clId="Web-{F9789678-0D23-D3FC-C8BA-11AFD83216BE}" dt="2024-05-20T01:58:29.983" v="89"/>
          <ac:picMkLst>
            <pc:docMk/>
            <pc:sldMk cId="4267837450" sldId="370"/>
            <ac:picMk id="18" creationId="{0F575467-FCEB-3E6E-732B-87BB43478268}"/>
          </ac:picMkLst>
        </pc:picChg>
        <pc:picChg chg="del">
          <ac:chgData name="Anuththara R.M.C. it20637064" userId="S::it20637064@my.sliit.lk::7bb0a8e5-37b2-4c34-9bca-2fca63aab77e" providerId="AD" clId="Web-{F9789678-0D23-D3FC-C8BA-11AFD83216BE}" dt="2024-05-20T01:57:29.153" v="82"/>
          <ac:picMkLst>
            <pc:docMk/>
            <pc:sldMk cId="4267837450" sldId="370"/>
            <ac:picMk id="19" creationId="{F972392A-E04F-65A3-9C1E-CAB93C798793}"/>
          </ac:picMkLst>
        </pc:picChg>
        <pc:picChg chg="del">
          <ac:chgData name="Anuththara R.M.C. it20637064" userId="S::it20637064@my.sliit.lk::7bb0a8e5-37b2-4c34-9bca-2fca63aab77e" providerId="AD" clId="Web-{F9789678-0D23-D3FC-C8BA-11AFD83216BE}" dt="2024-05-20T01:58:14.842" v="87"/>
          <ac:picMkLst>
            <pc:docMk/>
            <pc:sldMk cId="4267837450" sldId="370"/>
            <ac:picMk id="20" creationId="{3FF312E8-BD3C-9796-A48F-D3131A0128FA}"/>
          </ac:picMkLst>
        </pc:picChg>
      </pc:sldChg>
      <pc:sldChg chg="add del replId">
        <pc:chgData name="Anuththara R.M.C. it20637064" userId="S::it20637064@my.sliit.lk::7bb0a8e5-37b2-4c34-9bca-2fca63aab77e" providerId="AD" clId="Web-{F9789678-0D23-D3FC-C8BA-11AFD83216BE}" dt="2024-05-20T02:03:36.740" v="134"/>
        <pc:sldMkLst>
          <pc:docMk/>
          <pc:sldMk cId="1291524805" sldId="371"/>
        </pc:sldMkLst>
      </pc:sldChg>
    </pc:docChg>
  </pc:docChgLst>
  <pc:docChgLst>
    <pc:chgData name="Wijesinha W.S.S. it20641092" userId="S::it20641092@my.sliit.lk::d17468e6-226c-4985-8af0-9d3df8d8f330" providerId="AD" clId="Web-{953AD28E-1DFA-E43F-6843-16D010EC43C4}"/>
    <pc:docChg chg="addSld modSld sldOrd">
      <pc:chgData name="Wijesinha W.S.S. it20641092" userId="S::it20641092@my.sliit.lk::d17468e6-226c-4985-8af0-9d3df8d8f330" providerId="AD" clId="Web-{953AD28E-1DFA-E43F-6843-16D010EC43C4}" dt="2024-05-19T13:13:02.787" v="184" actId="20577"/>
      <pc:docMkLst>
        <pc:docMk/>
      </pc:docMkLst>
      <pc:sldChg chg="modSp ord">
        <pc:chgData name="Wijesinha W.S.S. it20641092" userId="S::it20641092@my.sliit.lk::d17468e6-226c-4985-8af0-9d3df8d8f330" providerId="AD" clId="Web-{953AD28E-1DFA-E43F-6843-16D010EC43C4}" dt="2024-05-19T13:10:41.003" v="164"/>
        <pc:sldMkLst>
          <pc:docMk/>
          <pc:sldMk cId="1739232467" sldId="354"/>
        </pc:sldMkLst>
        <pc:picChg chg="mod">
          <ac:chgData name="Wijesinha W.S.S. it20641092" userId="S::it20641092@my.sliit.lk::d17468e6-226c-4985-8af0-9d3df8d8f330" providerId="AD" clId="Web-{953AD28E-1DFA-E43F-6843-16D010EC43C4}" dt="2024-05-19T12:45:08.874" v="4" actId="1076"/>
          <ac:picMkLst>
            <pc:docMk/>
            <pc:sldMk cId="1739232467" sldId="354"/>
            <ac:picMk id="12" creationId="{D9EA2BF1-A5A2-8A56-2420-778B5F022770}"/>
          </ac:picMkLst>
        </pc:picChg>
        <pc:picChg chg="mod">
          <ac:chgData name="Wijesinha W.S.S. it20641092" userId="S::it20641092@my.sliit.lk::d17468e6-226c-4985-8af0-9d3df8d8f330" providerId="AD" clId="Web-{953AD28E-1DFA-E43F-6843-16D010EC43C4}" dt="2024-05-19T12:45:03.795" v="2" actId="1076"/>
          <ac:picMkLst>
            <pc:docMk/>
            <pc:sldMk cId="1739232467" sldId="354"/>
            <ac:picMk id="14" creationId="{F4E486DF-2F65-FACB-A8AF-8DA5A038C451}"/>
          </ac:picMkLst>
        </pc:picChg>
        <pc:picChg chg="mod">
          <ac:chgData name="Wijesinha W.S.S. it20641092" userId="S::it20641092@my.sliit.lk::d17468e6-226c-4985-8af0-9d3df8d8f330" providerId="AD" clId="Web-{953AD28E-1DFA-E43F-6843-16D010EC43C4}" dt="2024-05-19T12:45:06.405" v="3" actId="1076"/>
          <ac:picMkLst>
            <pc:docMk/>
            <pc:sldMk cId="1739232467" sldId="354"/>
            <ac:picMk id="16" creationId="{5089EF89-EAA3-27B8-AD0F-602CA2C81BE1}"/>
          </ac:picMkLst>
        </pc:picChg>
      </pc:sldChg>
      <pc:sldChg chg="addSp modSp">
        <pc:chgData name="Wijesinha W.S.S. it20641092" userId="S::it20641092@my.sliit.lk::d17468e6-226c-4985-8af0-9d3df8d8f330" providerId="AD" clId="Web-{953AD28E-1DFA-E43F-6843-16D010EC43C4}" dt="2024-05-19T12:53:19.572" v="59"/>
        <pc:sldMkLst>
          <pc:docMk/>
          <pc:sldMk cId="131631778" sldId="358"/>
        </pc:sldMkLst>
        <pc:spChg chg="add mod">
          <ac:chgData name="Wijesinha W.S.S. it20641092" userId="S::it20641092@my.sliit.lk::d17468e6-226c-4985-8af0-9d3df8d8f330" providerId="AD" clId="Web-{953AD28E-1DFA-E43F-6843-16D010EC43C4}" dt="2024-05-19T12:53:19.572" v="59"/>
          <ac:spMkLst>
            <pc:docMk/>
            <pc:sldMk cId="131631778" sldId="358"/>
            <ac:spMk id="2" creationId="{047B04A2-901C-D7DA-1707-81541D292951}"/>
          </ac:spMkLst>
        </pc:spChg>
      </pc:sldChg>
      <pc:sldChg chg="addSp delSp modSp add replId">
        <pc:chgData name="Wijesinha W.S.S. it20641092" userId="S::it20641092@my.sliit.lk::d17468e6-226c-4985-8af0-9d3df8d8f330" providerId="AD" clId="Web-{953AD28E-1DFA-E43F-6843-16D010EC43C4}" dt="2024-05-19T12:51:14.148" v="51"/>
        <pc:sldMkLst>
          <pc:docMk/>
          <pc:sldMk cId="2888915372" sldId="359"/>
        </pc:sldMkLst>
        <pc:spChg chg="mod ord">
          <ac:chgData name="Wijesinha W.S.S. it20641092" userId="S::it20641092@my.sliit.lk::d17468e6-226c-4985-8af0-9d3df8d8f330" providerId="AD" clId="Web-{953AD28E-1DFA-E43F-6843-16D010EC43C4}" dt="2024-05-19T12:51:14.148" v="51"/>
          <ac:spMkLst>
            <pc:docMk/>
            <pc:sldMk cId="2888915372" sldId="359"/>
            <ac:spMk id="3" creationId="{1F37277D-FA50-76C4-EE65-2C95C6562B7B}"/>
          </ac:spMkLst>
        </pc:spChg>
        <pc:spChg chg="add del">
          <ac:chgData name="Wijesinha W.S.S. it20641092" userId="S::it20641092@my.sliit.lk::d17468e6-226c-4985-8af0-9d3df8d8f330" providerId="AD" clId="Web-{953AD28E-1DFA-E43F-6843-16D010EC43C4}" dt="2024-05-19T12:47:23.564" v="34"/>
          <ac:spMkLst>
            <pc:docMk/>
            <pc:sldMk cId="2888915372" sldId="359"/>
            <ac:spMk id="21" creationId="{72018E1B-E0B9-4440-AFF3-4112E50A2763}"/>
          </ac:spMkLst>
        </pc:spChg>
        <pc:spChg chg="add del">
          <ac:chgData name="Wijesinha W.S.S. it20641092" userId="S::it20641092@my.sliit.lk::d17468e6-226c-4985-8af0-9d3df8d8f330" providerId="AD" clId="Web-{953AD28E-1DFA-E43F-6843-16D010EC43C4}" dt="2024-05-19T12:47:14.314" v="31"/>
          <ac:spMkLst>
            <pc:docMk/>
            <pc:sldMk cId="2888915372" sldId="359"/>
            <ac:spMk id="26" creationId="{FA69AAE0-49D5-4C8B-8BA2-55898C00E05E}"/>
          </ac:spMkLst>
        </pc:spChg>
        <pc:spChg chg="add del">
          <ac:chgData name="Wijesinha W.S.S. it20641092" userId="S::it20641092@my.sliit.lk::d17468e6-226c-4985-8af0-9d3df8d8f330" providerId="AD" clId="Web-{953AD28E-1DFA-E43F-6843-16D010EC43C4}" dt="2024-05-19T12:47:23.548" v="33"/>
          <ac:spMkLst>
            <pc:docMk/>
            <pc:sldMk cId="2888915372" sldId="359"/>
            <ac:spMk id="28" creationId="{E8C1EE2C-97A4-4801-8BC8-9D18F259BDAD}"/>
          </ac:spMkLst>
        </pc:spChg>
        <pc:spChg chg="add del">
          <ac:chgData name="Wijesinha W.S.S. it20641092" userId="S::it20641092@my.sliit.lk::d17468e6-226c-4985-8af0-9d3df8d8f330" providerId="AD" clId="Web-{953AD28E-1DFA-E43F-6843-16D010EC43C4}" dt="2024-05-19T12:47:23.548" v="33"/>
          <ac:spMkLst>
            <pc:docMk/>
            <pc:sldMk cId="2888915372" sldId="359"/>
            <ac:spMk id="29" creationId="{AC0749D4-5D79-415F-A4FE-C04AA9FAF637}"/>
          </ac:spMkLst>
        </pc:spChg>
        <pc:spChg chg="add del">
          <ac:chgData name="Wijesinha W.S.S. it20641092" userId="S::it20641092@my.sliit.lk::d17468e6-226c-4985-8af0-9d3df8d8f330" providerId="AD" clId="Web-{953AD28E-1DFA-E43F-6843-16D010EC43C4}" dt="2024-05-19T12:47:42.971" v="36"/>
          <ac:spMkLst>
            <pc:docMk/>
            <pc:sldMk cId="2888915372" sldId="359"/>
            <ac:spMk id="30" creationId="{586B4EF9-43BA-4655-A6FF-1D8E21574C95}"/>
          </ac:spMkLst>
        </pc:spChg>
        <pc:spChg chg="add del">
          <ac:chgData name="Wijesinha W.S.S. it20641092" userId="S::it20641092@my.sliit.lk::d17468e6-226c-4985-8af0-9d3df8d8f330" providerId="AD" clId="Web-{953AD28E-1DFA-E43F-6843-16D010EC43C4}" dt="2024-05-19T12:47:42.971" v="36"/>
          <ac:spMkLst>
            <pc:docMk/>
            <pc:sldMk cId="2888915372" sldId="359"/>
            <ac:spMk id="31" creationId="{197C305C-0E98-44D5-A930-21F23CC52F93}"/>
          </ac:spMkLst>
        </pc:spChg>
        <pc:spChg chg="add del">
          <ac:chgData name="Wijesinha W.S.S. it20641092" userId="S::it20641092@my.sliit.lk::d17468e6-226c-4985-8af0-9d3df8d8f330" providerId="AD" clId="Web-{953AD28E-1DFA-E43F-6843-16D010EC43C4}" dt="2024-05-19T12:47:42.971" v="36"/>
          <ac:spMkLst>
            <pc:docMk/>
            <pc:sldMk cId="2888915372" sldId="359"/>
            <ac:spMk id="32" creationId="{A3473CF9-37EB-43E7-89EF-D2D1C53D1DAC}"/>
          </ac:spMkLst>
        </pc:spChg>
        <pc:spChg chg="add del">
          <ac:chgData name="Wijesinha W.S.S. it20641092" userId="S::it20641092@my.sliit.lk::d17468e6-226c-4985-8af0-9d3df8d8f330" providerId="AD" clId="Web-{953AD28E-1DFA-E43F-6843-16D010EC43C4}" dt="2024-05-19T12:48:45.988" v="43"/>
          <ac:spMkLst>
            <pc:docMk/>
            <pc:sldMk cId="2888915372" sldId="359"/>
            <ac:spMk id="37" creationId="{3A930249-8242-4E2B-AF17-C01826488321}"/>
          </ac:spMkLst>
        </pc:spChg>
        <pc:spChg chg="add del">
          <ac:chgData name="Wijesinha W.S.S. it20641092" userId="S::it20641092@my.sliit.lk::d17468e6-226c-4985-8af0-9d3df8d8f330" providerId="AD" clId="Web-{953AD28E-1DFA-E43F-6843-16D010EC43C4}" dt="2024-05-19T12:48:45.988" v="43"/>
          <ac:spMkLst>
            <pc:docMk/>
            <pc:sldMk cId="2888915372" sldId="359"/>
            <ac:spMk id="39" creationId="{A5BDD999-C5E1-4B3E-A710-768673819165}"/>
          </ac:spMkLst>
        </pc:spChg>
        <pc:spChg chg="add del">
          <ac:chgData name="Wijesinha W.S.S. it20641092" userId="S::it20641092@my.sliit.lk::d17468e6-226c-4985-8af0-9d3df8d8f330" providerId="AD" clId="Web-{953AD28E-1DFA-E43F-6843-16D010EC43C4}" dt="2024-05-19T12:48:45.941" v="42"/>
          <ac:spMkLst>
            <pc:docMk/>
            <pc:sldMk cId="2888915372" sldId="359"/>
            <ac:spMk id="44" creationId="{F0087D53-9295-4463-AAE4-D5C626046E9F}"/>
          </ac:spMkLst>
        </pc:spChg>
        <pc:spChg chg="add del">
          <ac:chgData name="Wijesinha W.S.S. it20641092" userId="S::it20641092@my.sliit.lk::d17468e6-226c-4985-8af0-9d3df8d8f330" providerId="AD" clId="Web-{953AD28E-1DFA-E43F-6843-16D010EC43C4}" dt="2024-05-19T12:48:45.941" v="42"/>
          <ac:spMkLst>
            <pc:docMk/>
            <pc:sldMk cId="2888915372" sldId="359"/>
            <ac:spMk id="46" creationId="{D6A9C53F-5F90-40A5-8C85-5412D39C8C68}"/>
          </ac:spMkLst>
        </pc:spChg>
        <pc:spChg chg="add del">
          <ac:chgData name="Wijesinha W.S.S. it20641092" userId="S::it20641092@my.sliit.lk::d17468e6-226c-4985-8af0-9d3df8d8f330" providerId="AD" clId="Web-{953AD28E-1DFA-E43F-6843-16D010EC43C4}" dt="2024-05-19T12:51:14.148" v="50"/>
          <ac:spMkLst>
            <pc:docMk/>
            <pc:sldMk cId="2888915372" sldId="359"/>
            <ac:spMk id="53" creationId="{2111B97A-2FB0-4625-8C2E-CDCB1AF683A2}"/>
          </ac:spMkLst>
        </pc:spChg>
        <pc:spChg chg="add del">
          <ac:chgData name="Wijesinha W.S.S. it20641092" userId="S::it20641092@my.sliit.lk::d17468e6-226c-4985-8af0-9d3df8d8f330" providerId="AD" clId="Web-{953AD28E-1DFA-E43F-6843-16D010EC43C4}" dt="2024-05-19T12:51:14.148" v="50"/>
          <ac:spMkLst>
            <pc:docMk/>
            <pc:sldMk cId="2888915372" sldId="359"/>
            <ac:spMk id="59" creationId="{8ED94938-268E-4C0A-A08A-B3980C78BAEB}"/>
          </ac:spMkLst>
        </pc:spChg>
        <pc:spChg chg="add">
          <ac:chgData name="Wijesinha W.S.S. it20641092" userId="S::it20641092@my.sliit.lk::d17468e6-226c-4985-8af0-9d3df8d8f330" providerId="AD" clId="Web-{953AD28E-1DFA-E43F-6843-16D010EC43C4}" dt="2024-05-19T12:51:14.148" v="51"/>
          <ac:spMkLst>
            <pc:docMk/>
            <pc:sldMk cId="2888915372" sldId="359"/>
            <ac:spMk id="61" creationId="{ADA216DF-C268-4A25-A2DC-51E15F55003F}"/>
          </ac:spMkLst>
        </pc:spChg>
        <pc:spChg chg="add">
          <ac:chgData name="Wijesinha W.S.S. it20641092" userId="S::it20641092@my.sliit.lk::d17468e6-226c-4985-8af0-9d3df8d8f330" providerId="AD" clId="Web-{953AD28E-1DFA-E43F-6843-16D010EC43C4}" dt="2024-05-19T12:51:14.148" v="51"/>
          <ac:spMkLst>
            <pc:docMk/>
            <pc:sldMk cId="2888915372" sldId="359"/>
            <ac:spMk id="62" creationId="{DE127D07-37F2-4FE3-9F47-F0CD6740D5D8}"/>
          </ac:spMkLst>
        </pc:spChg>
        <pc:grpChg chg="add del">
          <ac:chgData name="Wijesinha W.S.S. it20641092" userId="S::it20641092@my.sliit.lk::d17468e6-226c-4985-8af0-9d3df8d8f330" providerId="AD" clId="Web-{953AD28E-1DFA-E43F-6843-16D010EC43C4}" dt="2024-05-19T12:51:14.148" v="50"/>
          <ac:grpSpMkLst>
            <pc:docMk/>
            <pc:sldMk cId="2888915372" sldId="359"/>
            <ac:grpSpMk id="55" creationId="{B83D307E-DF68-43F8-97CE-0AAE950A7129}"/>
          </ac:grpSpMkLst>
        </pc:grpChg>
        <pc:picChg chg="add mod ord">
          <ac:chgData name="Wijesinha W.S.S. it20641092" userId="S::it20641092@my.sliit.lk::d17468e6-226c-4985-8af0-9d3df8d8f330" providerId="AD" clId="Web-{953AD28E-1DFA-E43F-6843-16D010EC43C4}" dt="2024-05-19T12:51:14.148" v="51"/>
          <ac:picMkLst>
            <pc:docMk/>
            <pc:sldMk cId="2888915372" sldId="359"/>
            <ac:picMk id="2" creationId="{DF2F9B75-024F-6667-7237-37C0074350F2}"/>
          </ac:picMkLst>
        </pc:picChg>
        <pc:picChg chg="add mod ord">
          <ac:chgData name="Wijesinha W.S.S. it20641092" userId="S::it20641092@my.sliit.lk::d17468e6-226c-4985-8af0-9d3df8d8f330" providerId="AD" clId="Web-{953AD28E-1DFA-E43F-6843-16D010EC43C4}" dt="2024-05-19T12:51:14.148" v="51"/>
          <ac:picMkLst>
            <pc:docMk/>
            <pc:sldMk cId="2888915372" sldId="359"/>
            <ac:picMk id="4" creationId="{01A726F7-7048-49F4-6FD8-EC403AA9AE1E}"/>
          </ac:picMkLst>
        </pc:picChg>
        <pc:picChg chg="mod">
          <ac:chgData name="Wijesinha W.S.S. it20641092" userId="S::it20641092@my.sliit.lk::d17468e6-226c-4985-8af0-9d3df8d8f330" providerId="AD" clId="Web-{953AD28E-1DFA-E43F-6843-16D010EC43C4}" dt="2024-05-19T12:51:14.148" v="51"/>
          <ac:picMkLst>
            <pc:docMk/>
            <pc:sldMk cId="2888915372" sldId="359"/>
            <ac:picMk id="8" creationId="{FFE395BE-53AE-8AE3-1DE7-E2970218F954}"/>
          </ac:picMkLst>
        </pc:picChg>
        <pc:picChg chg="del">
          <ac:chgData name="Wijesinha W.S.S. it20641092" userId="S::it20641092@my.sliit.lk::d17468e6-226c-4985-8af0-9d3df8d8f330" providerId="AD" clId="Web-{953AD28E-1DFA-E43F-6843-16D010EC43C4}" dt="2024-05-19T12:45:44.296" v="27"/>
          <ac:picMkLst>
            <pc:docMk/>
            <pc:sldMk cId="2888915372" sldId="359"/>
            <ac:picMk id="12" creationId="{D9EA2BF1-A5A2-8A56-2420-778B5F022770}"/>
          </ac:picMkLst>
        </pc:picChg>
        <pc:picChg chg="del">
          <ac:chgData name="Wijesinha W.S.S. it20641092" userId="S::it20641092@my.sliit.lk::d17468e6-226c-4985-8af0-9d3df8d8f330" providerId="AD" clId="Web-{953AD28E-1DFA-E43F-6843-16D010EC43C4}" dt="2024-05-19T12:45:41.515" v="25"/>
          <ac:picMkLst>
            <pc:docMk/>
            <pc:sldMk cId="2888915372" sldId="359"/>
            <ac:picMk id="14" creationId="{F4E486DF-2F65-FACB-A8AF-8DA5A038C451}"/>
          </ac:picMkLst>
        </pc:picChg>
        <pc:picChg chg="del">
          <ac:chgData name="Wijesinha W.S.S. it20641092" userId="S::it20641092@my.sliit.lk::d17468e6-226c-4985-8af0-9d3df8d8f330" providerId="AD" clId="Web-{953AD28E-1DFA-E43F-6843-16D010EC43C4}" dt="2024-05-19T12:45:42.984" v="26"/>
          <ac:picMkLst>
            <pc:docMk/>
            <pc:sldMk cId="2888915372" sldId="359"/>
            <ac:picMk id="16" creationId="{5089EF89-EAA3-27B8-AD0F-602CA2C81BE1}"/>
          </ac:picMkLst>
        </pc:picChg>
        <pc:cxnChg chg="add del">
          <ac:chgData name="Wijesinha W.S.S. it20641092" userId="S::it20641092@my.sliit.lk::d17468e6-226c-4985-8af0-9d3df8d8f330" providerId="AD" clId="Web-{953AD28E-1DFA-E43F-6843-16D010EC43C4}" dt="2024-05-19T12:51:14.148" v="51"/>
          <ac:cxnSpMkLst>
            <pc:docMk/>
            <pc:sldMk cId="2888915372" sldId="359"/>
            <ac:cxnSpMk id="48" creationId="{192712F8-36FA-35DF-0CE8-4098D93322A3}"/>
          </ac:cxnSpMkLst>
        </pc:cxnChg>
      </pc:sldChg>
      <pc:sldChg chg="addSp delSp modSp add replId">
        <pc:chgData name="Wijesinha W.S.S. it20641092" userId="S::it20641092@my.sliit.lk::d17468e6-226c-4985-8af0-9d3df8d8f330" providerId="AD" clId="Web-{953AD28E-1DFA-E43F-6843-16D010EC43C4}" dt="2024-05-19T13:10:16.502" v="163" actId="20577"/>
        <pc:sldMkLst>
          <pc:docMk/>
          <pc:sldMk cId="1549307438" sldId="360"/>
        </pc:sldMkLst>
        <pc:spChg chg="add mod">
          <ac:chgData name="Wijesinha W.S.S. it20641092" userId="S::it20641092@my.sliit.lk::d17468e6-226c-4985-8af0-9d3df8d8f330" providerId="AD" clId="Web-{953AD28E-1DFA-E43F-6843-16D010EC43C4}" dt="2024-05-19T13:06:35.622" v="127" actId="20577"/>
          <ac:spMkLst>
            <pc:docMk/>
            <pc:sldMk cId="1549307438" sldId="360"/>
            <ac:spMk id="2" creationId="{8BB6EDB6-5A9A-B13D-6000-6CFDB22C318D}"/>
          </ac:spMkLst>
        </pc:spChg>
        <pc:spChg chg="mod">
          <ac:chgData name="Wijesinha W.S.S. it20641092" userId="S::it20641092@my.sliit.lk::d17468e6-226c-4985-8af0-9d3df8d8f330" providerId="AD" clId="Web-{953AD28E-1DFA-E43F-6843-16D010EC43C4}" dt="2024-05-19T13:05:23.683" v="122" actId="1076"/>
          <ac:spMkLst>
            <pc:docMk/>
            <pc:sldMk cId="1549307438" sldId="360"/>
            <ac:spMk id="3" creationId="{1F37277D-FA50-76C4-EE65-2C95C6562B7B}"/>
          </ac:spMkLst>
        </pc:spChg>
        <pc:spChg chg="add mod">
          <ac:chgData name="Wijesinha W.S.S. it20641092" userId="S::it20641092@my.sliit.lk::d17468e6-226c-4985-8af0-9d3df8d8f330" providerId="AD" clId="Web-{953AD28E-1DFA-E43F-6843-16D010EC43C4}" dt="2024-05-19T13:06:44.747" v="128" actId="1076"/>
          <ac:spMkLst>
            <pc:docMk/>
            <pc:sldMk cId="1549307438" sldId="360"/>
            <ac:spMk id="4" creationId="{6BEF6427-DD7F-B2B8-0970-E4E4648F3ED7}"/>
          </ac:spMkLst>
        </pc:spChg>
        <pc:spChg chg="add del">
          <ac:chgData name="Wijesinha W.S.S. it20641092" userId="S::it20641092@my.sliit.lk::d17468e6-226c-4985-8af0-9d3df8d8f330" providerId="AD" clId="Web-{953AD28E-1DFA-E43F-6843-16D010EC43C4}" dt="2024-05-19T13:03:33.102" v="96"/>
          <ac:spMkLst>
            <pc:docMk/>
            <pc:sldMk cId="1549307438" sldId="360"/>
            <ac:spMk id="5" creationId="{B41F1E9D-9922-B67F-5D00-1B4DCEBC9977}"/>
          </ac:spMkLst>
        </pc:spChg>
        <pc:spChg chg="add mod">
          <ac:chgData name="Wijesinha W.S.S. it20641092" userId="S::it20641092@my.sliit.lk::d17468e6-226c-4985-8af0-9d3df8d8f330" providerId="AD" clId="Web-{953AD28E-1DFA-E43F-6843-16D010EC43C4}" dt="2024-05-19T13:10:16.502" v="163" actId="20577"/>
          <ac:spMkLst>
            <pc:docMk/>
            <pc:sldMk cId="1549307438" sldId="360"/>
            <ac:spMk id="6" creationId="{C55034DD-111C-661D-20BB-0C96ED0D62C6}"/>
          </ac:spMkLst>
        </pc:spChg>
        <pc:picChg chg="del">
          <ac:chgData name="Wijesinha W.S.S. it20641092" userId="S::it20641092@my.sliit.lk::d17468e6-226c-4985-8af0-9d3df8d8f330" providerId="AD" clId="Web-{953AD28E-1DFA-E43F-6843-16D010EC43C4}" dt="2024-05-19T12:53:34.385" v="61"/>
          <ac:picMkLst>
            <pc:docMk/>
            <pc:sldMk cId="1549307438" sldId="360"/>
            <ac:picMk id="8" creationId="{FFE395BE-53AE-8AE3-1DE7-E2970218F954}"/>
          </ac:picMkLst>
        </pc:picChg>
        <pc:picChg chg="del">
          <ac:chgData name="Wijesinha W.S.S. it20641092" userId="S::it20641092@my.sliit.lk::d17468e6-226c-4985-8af0-9d3df8d8f330" providerId="AD" clId="Web-{953AD28E-1DFA-E43F-6843-16D010EC43C4}" dt="2024-05-19T12:53:37.901" v="64"/>
          <ac:picMkLst>
            <pc:docMk/>
            <pc:sldMk cId="1549307438" sldId="360"/>
            <ac:picMk id="12" creationId="{D9EA2BF1-A5A2-8A56-2420-778B5F022770}"/>
          </ac:picMkLst>
        </pc:picChg>
        <pc:picChg chg="del">
          <ac:chgData name="Wijesinha W.S.S. it20641092" userId="S::it20641092@my.sliit.lk::d17468e6-226c-4985-8af0-9d3df8d8f330" providerId="AD" clId="Web-{953AD28E-1DFA-E43F-6843-16D010EC43C4}" dt="2024-05-19T12:53:35.620" v="62"/>
          <ac:picMkLst>
            <pc:docMk/>
            <pc:sldMk cId="1549307438" sldId="360"/>
            <ac:picMk id="14" creationId="{F4E486DF-2F65-FACB-A8AF-8DA5A038C451}"/>
          </ac:picMkLst>
        </pc:picChg>
        <pc:picChg chg="del">
          <ac:chgData name="Wijesinha W.S.S. it20641092" userId="S::it20641092@my.sliit.lk::d17468e6-226c-4985-8af0-9d3df8d8f330" providerId="AD" clId="Web-{953AD28E-1DFA-E43F-6843-16D010EC43C4}" dt="2024-05-19T12:53:36.682" v="63"/>
          <ac:picMkLst>
            <pc:docMk/>
            <pc:sldMk cId="1549307438" sldId="360"/>
            <ac:picMk id="16" creationId="{5089EF89-EAA3-27B8-AD0F-602CA2C81BE1}"/>
          </ac:picMkLst>
        </pc:picChg>
      </pc:sldChg>
      <pc:sldChg chg="delSp modSp add replId">
        <pc:chgData name="Wijesinha W.S.S. it20641092" userId="S::it20641092@my.sliit.lk::d17468e6-226c-4985-8af0-9d3df8d8f330" providerId="AD" clId="Web-{953AD28E-1DFA-E43F-6843-16D010EC43C4}" dt="2024-05-19T13:13:02.787" v="184" actId="20577"/>
        <pc:sldMkLst>
          <pc:docMk/>
          <pc:sldMk cId="766914984" sldId="361"/>
        </pc:sldMkLst>
        <pc:spChg chg="mod">
          <ac:chgData name="Wijesinha W.S.S. it20641092" userId="S::it20641092@my.sliit.lk::d17468e6-226c-4985-8af0-9d3df8d8f330" providerId="AD" clId="Web-{953AD28E-1DFA-E43F-6843-16D010EC43C4}" dt="2024-05-19T13:13:02.787" v="184" actId="20577"/>
          <ac:spMkLst>
            <pc:docMk/>
            <pc:sldMk cId="766914984" sldId="361"/>
            <ac:spMk id="3" creationId="{1F37277D-FA50-76C4-EE65-2C95C6562B7B}"/>
          </ac:spMkLst>
        </pc:spChg>
        <pc:picChg chg="del">
          <ac:chgData name="Wijesinha W.S.S. it20641092" userId="S::it20641092@my.sliit.lk::d17468e6-226c-4985-8af0-9d3df8d8f330" providerId="AD" clId="Web-{953AD28E-1DFA-E43F-6843-16D010EC43C4}" dt="2024-05-19T13:11:41.535" v="167"/>
          <ac:picMkLst>
            <pc:docMk/>
            <pc:sldMk cId="766914984" sldId="361"/>
            <ac:picMk id="2" creationId="{DF2F9B75-024F-6667-7237-37C0074350F2}"/>
          </ac:picMkLst>
        </pc:picChg>
        <pc:picChg chg="del">
          <ac:chgData name="Wijesinha W.S.S. it20641092" userId="S::it20641092@my.sliit.lk::d17468e6-226c-4985-8af0-9d3df8d8f330" providerId="AD" clId="Web-{953AD28E-1DFA-E43F-6843-16D010EC43C4}" dt="2024-05-19T13:11:43.301" v="168"/>
          <ac:picMkLst>
            <pc:docMk/>
            <pc:sldMk cId="766914984" sldId="361"/>
            <ac:picMk id="4" creationId="{01A726F7-7048-49F4-6FD8-EC403AA9AE1E}"/>
          </ac:picMkLst>
        </pc:picChg>
        <pc:picChg chg="del">
          <ac:chgData name="Wijesinha W.S.S. it20641092" userId="S::it20641092@my.sliit.lk::d17468e6-226c-4985-8af0-9d3df8d8f330" providerId="AD" clId="Web-{953AD28E-1DFA-E43F-6843-16D010EC43C4}" dt="2024-05-19T13:11:39.645" v="166"/>
          <ac:picMkLst>
            <pc:docMk/>
            <pc:sldMk cId="766914984" sldId="361"/>
            <ac:picMk id="8" creationId="{FFE395BE-53AE-8AE3-1DE7-E2970218F954}"/>
          </ac:picMkLst>
        </pc:picChg>
      </pc:sldChg>
    </pc:docChg>
  </pc:docChgLst>
  <pc:docChgLst>
    <pc:chgData name="Withanage P.W.E.L it20600334" userId="S::it20600334@my.sliit.lk::33e09fb2-d263-49cf-88fa-75ef5ee09d78" providerId="AD" clId="Web-{5D432EEB-4635-E95A-F064-3C5C623AB944}"/>
    <pc:docChg chg="addSld delSld modSld">
      <pc:chgData name="Withanage P.W.E.L it20600334" userId="S::it20600334@my.sliit.lk::33e09fb2-d263-49cf-88fa-75ef5ee09d78" providerId="AD" clId="Web-{5D432EEB-4635-E95A-F064-3C5C623AB944}" dt="2024-05-19T19:24:53.582" v="346" actId="1076"/>
      <pc:docMkLst>
        <pc:docMk/>
      </pc:docMkLst>
      <pc:sldChg chg="modSp">
        <pc:chgData name="Withanage P.W.E.L it20600334" userId="S::it20600334@my.sliit.lk::33e09fb2-d263-49cf-88fa-75ef5ee09d78" providerId="AD" clId="Web-{5D432EEB-4635-E95A-F064-3C5C623AB944}" dt="2024-05-19T17:47:24.541" v="48"/>
        <pc:sldMkLst>
          <pc:docMk/>
          <pc:sldMk cId="2345629806" sldId="308"/>
        </pc:sldMkLst>
        <pc:spChg chg="mod">
          <ac:chgData name="Withanage P.W.E.L it20600334" userId="S::it20600334@my.sliit.lk::33e09fb2-d263-49cf-88fa-75ef5ee09d78" providerId="AD" clId="Web-{5D432EEB-4635-E95A-F064-3C5C623AB944}" dt="2024-05-19T17:47:14.197" v="46" actId="20577"/>
          <ac:spMkLst>
            <pc:docMk/>
            <pc:sldMk cId="2345629806" sldId="308"/>
            <ac:spMk id="11" creationId="{55BA1DDA-FCC6-1C6F-9494-08B94764B9B6}"/>
          </ac:spMkLst>
        </pc:spChg>
        <pc:graphicFrameChg chg="mod modGraphic">
          <ac:chgData name="Withanage P.W.E.L it20600334" userId="S::it20600334@my.sliit.lk::33e09fb2-d263-49cf-88fa-75ef5ee09d78" providerId="AD" clId="Web-{5D432EEB-4635-E95A-F064-3C5C623AB944}" dt="2024-05-19T17:47:24.541" v="48"/>
          <ac:graphicFrameMkLst>
            <pc:docMk/>
            <pc:sldMk cId="2345629806" sldId="308"/>
            <ac:graphicFrameMk id="2" creationId="{B27BAC08-E60C-3513-E59B-D8B8F1D0932A}"/>
          </ac:graphicFrameMkLst>
        </pc:graphicFrameChg>
      </pc:sldChg>
      <pc:sldChg chg="addSp modSp">
        <pc:chgData name="Withanage P.W.E.L it20600334" userId="S::it20600334@my.sliit.lk::33e09fb2-d263-49cf-88fa-75ef5ee09d78" providerId="AD" clId="Web-{5D432EEB-4635-E95A-F064-3C5C623AB944}" dt="2024-05-19T17:46:42.306" v="44" actId="1076"/>
        <pc:sldMkLst>
          <pc:docMk/>
          <pc:sldMk cId="1309782655" sldId="328"/>
        </pc:sldMkLst>
        <pc:spChg chg="mod ord">
          <ac:chgData name="Withanage P.W.E.L it20600334" userId="S::it20600334@my.sliit.lk::33e09fb2-d263-49cf-88fa-75ef5ee09d78" providerId="AD" clId="Web-{5D432EEB-4635-E95A-F064-3C5C623AB944}" dt="2024-05-19T17:44:36.951" v="24" actId="20577"/>
          <ac:spMkLst>
            <pc:docMk/>
            <pc:sldMk cId="1309782655" sldId="328"/>
            <ac:spMk id="5" creationId="{5C21B761-3215-6D5C-D876-35C81A1FC529}"/>
          </ac:spMkLst>
        </pc:spChg>
        <pc:spChg chg="mod ord">
          <ac:chgData name="Withanage P.W.E.L it20600334" userId="S::it20600334@my.sliit.lk::33e09fb2-d263-49cf-88fa-75ef5ee09d78" providerId="AD" clId="Web-{5D432EEB-4635-E95A-F064-3C5C623AB944}" dt="2024-05-19T17:46:42.306" v="44" actId="1076"/>
          <ac:spMkLst>
            <pc:docMk/>
            <pc:sldMk cId="1309782655" sldId="328"/>
            <ac:spMk id="9" creationId="{BFE63E3A-79AE-B5A3-A472-92FCE59FBE42}"/>
          </ac:spMkLst>
        </pc:spChg>
        <pc:picChg chg="add mod ord modCrop">
          <ac:chgData name="Withanage P.W.E.L it20600334" userId="S::it20600334@my.sliit.lk::33e09fb2-d263-49cf-88fa-75ef5ee09d78" providerId="AD" clId="Web-{5D432EEB-4635-E95A-F064-3C5C623AB944}" dt="2024-05-19T17:46:25.242" v="43" actId="1076"/>
          <ac:picMkLst>
            <pc:docMk/>
            <pc:sldMk cId="1309782655" sldId="328"/>
            <ac:picMk id="2" creationId="{41AE17F5-42AA-3467-D106-03E26E015860}"/>
          </ac:picMkLst>
        </pc:picChg>
        <pc:picChg chg="ord">
          <ac:chgData name="Withanage P.W.E.L it20600334" userId="S::it20600334@my.sliit.lk::33e09fb2-d263-49cf-88fa-75ef5ee09d78" providerId="AD" clId="Web-{5D432EEB-4635-E95A-F064-3C5C623AB944}" dt="2024-05-19T17:44:12.247" v="12"/>
          <ac:picMkLst>
            <pc:docMk/>
            <pc:sldMk cId="1309782655" sldId="328"/>
            <ac:picMk id="10" creationId="{8E6F9E7E-161F-5FA7-191A-F3E9EF5634C7}"/>
          </ac:picMkLst>
        </pc:picChg>
      </pc:sldChg>
      <pc:sldChg chg="addSp modSp">
        <pc:chgData name="Withanage P.W.E.L it20600334" userId="S::it20600334@my.sliit.lk::33e09fb2-d263-49cf-88fa-75ef5ee09d78" providerId="AD" clId="Web-{5D432EEB-4635-E95A-F064-3C5C623AB944}" dt="2024-05-19T19:24:53.582" v="346" actId="1076"/>
        <pc:sldMkLst>
          <pc:docMk/>
          <pc:sldMk cId="3223665472" sldId="332"/>
        </pc:sldMkLst>
        <pc:spChg chg="add mod">
          <ac:chgData name="Withanage P.W.E.L it20600334" userId="S::it20600334@my.sliit.lk::33e09fb2-d263-49cf-88fa-75ef5ee09d78" providerId="AD" clId="Web-{5D432EEB-4635-E95A-F064-3C5C623AB944}" dt="2024-05-19T19:24:53.582" v="346" actId="1076"/>
          <ac:spMkLst>
            <pc:docMk/>
            <pc:sldMk cId="3223665472" sldId="332"/>
            <ac:spMk id="3" creationId="{3A127D8F-506E-5303-7477-A99739787C1F}"/>
          </ac:spMkLst>
        </pc:spChg>
      </pc:sldChg>
      <pc:sldChg chg="modSp">
        <pc:chgData name="Withanage P.W.E.L it20600334" userId="S::it20600334@my.sliit.lk::33e09fb2-d263-49cf-88fa-75ef5ee09d78" providerId="AD" clId="Web-{5D432EEB-4635-E95A-F064-3C5C623AB944}" dt="2024-05-19T18:31:59.984" v="315" actId="20577"/>
        <pc:sldMkLst>
          <pc:docMk/>
          <pc:sldMk cId="2756564171" sldId="347"/>
        </pc:sldMkLst>
        <pc:spChg chg="mod">
          <ac:chgData name="Withanage P.W.E.L it20600334" userId="S::it20600334@my.sliit.lk::33e09fb2-d263-49cf-88fa-75ef5ee09d78" providerId="AD" clId="Web-{5D432EEB-4635-E95A-F064-3C5C623AB944}" dt="2024-05-19T18:31:59.984" v="315" actId="20577"/>
          <ac:spMkLst>
            <pc:docMk/>
            <pc:sldMk cId="2756564171" sldId="347"/>
            <ac:spMk id="15" creationId="{88882252-6BBD-3936-D518-366A73FA536B}"/>
          </ac:spMkLst>
        </pc:spChg>
      </pc:sldChg>
      <pc:sldChg chg="addSp delSp modSp">
        <pc:chgData name="Withanage P.W.E.L it20600334" userId="S::it20600334@my.sliit.lk::33e09fb2-d263-49cf-88fa-75ef5ee09d78" providerId="AD" clId="Web-{5D432EEB-4635-E95A-F064-3C5C623AB944}" dt="2024-05-19T18:27:41.959" v="302" actId="20577"/>
        <pc:sldMkLst>
          <pc:docMk/>
          <pc:sldMk cId="2537134629" sldId="351"/>
        </pc:sldMkLst>
        <pc:spChg chg="mod">
          <ac:chgData name="Withanage P.W.E.L it20600334" userId="S::it20600334@my.sliit.lk::33e09fb2-d263-49cf-88fa-75ef5ee09d78" providerId="AD" clId="Web-{5D432EEB-4635-E95A-F064-3C5C623AB944}" dt="2024-05-19T18:05:25.315" v="122" actId="1076"/>
          <ac:spMkLst>
            <pc:docMk/>
            <pc:sldMk cId="2537134629" sldId="351"/>
            <ac:spMk id="3" creationId="{1F37277D-FA50-76C4-EE65-2C95C6562B7B}"/>
          </ac:spMkLst>
        </pc:spChg>
        <pc:spChg chg="add mod">
          <ac:chgData name="Withanage P.W.E.L it20600334" userId="S::it20600334@my.sliit.lk::33e09fb2-d263-49cf-88fa-75ef5ee09d78" providerId="AD" clId="Web-{5D432EEB-4635-E95A-F064-3C5C623AB944}" dt="2024-05-19T18:23:18.710" v="239" actId="1076"/>
          <ac:spMkLst>
            <pc:docMk/>
            <pc:sldMk cId="2537134629" sldId="351"/>
            <ac:spMk id="22" creationId="{DCCA137E-9EAF-CC5B-4817-18918BFB6551}"/>
          </ac:spMkLst>
        </pc:spChg>
        <pc:spChg chg="add mod">
          <ac:chgData name="Withanage P.W.E.L it20600334" userId="S::it20600334@my.sliit.lk::33e09fb2-d263-49cf-88fa-75ef5ee09d78" providerId="AD" clId="Web-{5D432EEB-4635-E95A-F064-3C5C623AB944}" dt="2024-05-19T18:27:34.740" v="301" actId="20577"/>
          <ac:spMkLst>
            <pc:docMk/>
            <pc:sldMk cId="2537134629" sldId="351"/>
            <ac:spMk id="26" creationId="{13B4A806-EE88-CFD6-BEFB-F91E5D7E681A}"/>
          </ac:spMkLst>
        </pc:spChg>
        <pc:spChg chg="add mod">
          <ac:chgData name="Withanage P.W.E.L it20600334" userId="S::it20600334@my.sliit.lk::33e09fb2-d263-49cf-88fa-75ef5ee09d78" providerId="AD" clId="Web-{5D432EEB-4635-E95A-F064-3C5C623AB944}" dt="2024-05-19T18:27:41.959" v="302" actId="20577"/>
          <ac:spMkLst>
            <pc:docMk/>
            <pc:sldMk cId="2537134629" sldId="351"/>
            <ac:spMk id="28" creationId="{CE18F7EA-ED53-C82C-75A2-1E6DD948B478}"/>
          </ac:spMkLst>
        </pc:spChg>
        <pc:picChg chg="add del mod">
          <ac:chgData name="Withanage P.W.E.L it20600334" userId="S::it20600334@my.sliit.lk::33e09fb2-d263-49cf-88fa-75ef5ee09d78" providerId="AD" clId="Web-{5D432EEB-4635-E95A-F064-3C5C623AB944}" dt="2024-05-19T18:12:19.909" v="149"/>
          <ac:picMkLst>
            <pc:docMk/>
            <pc:sldMk cId="2537134629" sldId="351"/>
            <ac:picMk id="2" creationId="{4703B378-3F0F-1030-E952-802B2BB18CF0}"/>
          </ac:picMkLst>
        </pc:picChg>
        <pc:picChg chg="del mod">
          <ac:chgData name="Withanage P.W.E.L it20600334" userId="S::it20600334@my.sliit.lk::33e09fb2-d263-49cf-88fa-75ef5ee09d78" providerId="AD" clId="Web-{5D432EEB-4635-E95A-F064-3C5C623AB944}" dt="2024-05-19T18:12:19.909" v="150"/>
          <ac:picMkLst>
            <pc:docMk/>
            <pc:sldMk cId="2537134629" sldId="351"/>
            <ac:picMk id="4" creationId="{8C59A5C8-0A99-0120-41E1-695E8037E2B1}"/>
          </ac:picMkLst>
        </pc:picChg>
        <pc:picChg chg="del">
          <ac:chgData name="Withanage P.W.E.L it20600334" userId="S::it20600334@my.sliit.lk::33e09fb2-d263-49cf-88fa-75ef5ee09d78" providerId="AD" clId="Web-{5D432EEB-4635-E95A-F064-3C5C623AB944}" dt="2024-05-19T17:52:12.583" v="82"/>
          <ac:picMkLst>
            <pc:docMk/>
            <pc:sldMk cId="2537134629" sldId="351"/>
            <ac:picMk id="5" creationId="{817C2697-D663-B241-BBE3-AF998DCC44FB}"/>
          </ac:picMkLst>
        </pc:picChg>
        <pc:picChg chg="del">
          <ac:chgData name="Withanage P.W.E.L it20600334" userId="S::it20600334@my.sliit.lk::33e09fb2-d263-49cf-88fa-75ef5ee09d78" providerId="AD" clId="Web-{5D432EEB-4635-E95A-F064-3C5C623AB944}" dt="2024-05-19T17:52:12.583" v="81"/>
          <ac:picMkLst>
            <pc:docMk/>
            <pc:sldMk cId="2537134629" sldId="351"/>
            <ac:picMk id="6" creationId="{F34F7B30-6E29-B046-A859-CB9173DC3245}"/>
          </ac:picMkLst>
        </pc:picChg>
        <pc:picChg chg="del">
          <ac:chgData name="Withanage P.W.E.L it20600334" userId="S::it20600334@my.sliit.lk::33e09fb2-d263-49cf-88fa-75ef5ee09d78" providerId="AD" clId="Web-{5D432EEB-4635-E95A-F064-3C5C623AB944}" dt="2024-05-19T17:52:12.583" v="80"/>
          <ac:picMkLst>
            <pc:docMk/>
            <pc:sldMk cId="2537134629" sldId="351"/>
            <ac:picMk id="7" creationId="{AD297A4D-0B51-AE8E-C857-D199C6E68EB7}"/>
          </ac:picMkLst>
        </pc:picChg>
        <pc:picChg chg="del">
          <ac:chgData name="Withanage P.W.E.L it20600334" userId="S::it20600334@my.sliit.lk::33e09fb2-d263-49cf-88fa-75ef5ee09d78" providerId="AD" clId="Web-{5D432EEB-4635-E95A-F064-3C5C623AB944}" dt="2024-05-19T17:52:12.583" v="79"/>
          <ac:picMkLst>
            <pc:docMk/>
            <pc:sldMk cId="2537134629" sldId="351"/>
            <ac:picMk id="8" creationId="{E467D281-96CD-71C9-4FE2-6ED9C76A6513}"/>
          </ac:picMkLst>
        </pc:picChg>
        <pc:picChg chg="del">
          <ac:chgData name="Withanage P.W.E.L it20600334" userId="S::it20600334@my.sliit.lk::33e09fb2-d263-49cf-88fa-75ef5ee09d78" providerId="AD" clId="Web-{5D432EEB-4635-E95A-F064-3C5C623AB944}" dt="2024-05-19T17:52:12.583" v="78"/>
          <ac:picMkLst>
            <pc:docMk/>
            <pc:sldMk cId="2537134629" sldId="351"/>
            <ac:picMk id="11" creationId="{F8D4FF72-E7BC-5B3E-9FFE-636A5C38B1EB}"/>
          </ac:picMkLst>
        </pc:picChg>
        <pc:picChg chg="del">
          <ac:chgData name="Withanage P.W.E.L it20600334" userId="S::it20600334@my.sliit.lk::33e09fb2-d263-49cf-88fa-75ef5ee09d78" providerId="AD" clId="Web-{5D432EEB-4635-E95A-F064-3C5C623AB944}" dt="2024-05-19T17:52:12.583" v="77"/>
          <ac:picMkLst>
            <pc:docMk/>
            <pc:sldMk cId="2537134629" sldId="351"/>
            <ac:picMk id="12" creationId="{F61C4A12-32BA-2403-DADE-0484C4638DA3}"/>
          </ac:picMkLst>
        </pc:picChg>
        <pc:picChg chg="del">
          <ac:chgData name="Withanage P.W.E.L it20600334" userId="S::it20600334@my.sliit.lk::33e09fb2-d263-49cf-88fa-75ef5ee09d78" providerId="AD" clId="Web-{5D432EEB-4635-E95A-F064-3C5C623AB944}" dt="2024-05-19T17:52:12.583" v="76"/>
          <ac:picMkLst>
            <pc:docMk/>
            <pc:sldMk cId="2537134629" sldId="351"/>
            <ac:picMk id="13" creationId="{F1CF184E-6051-4A03-B0FA-A103A0848A93}"/>
          </ac:picMkLst>
        </pc:picChg>
        <pc:picChg chg="del">
          <ac:chgData name="Withanage P.W.E.L it20600334" userId="S::it20600334@my.sliit.lk::33e09fb2-d263-49cf-88fa-75ef5ee09d78" providerId="AD" clId="Web-{5D432EEB-4635-E95A-F064-3C5C623AB944}" dt="2024-05-19T17:52:12.583" v="75"/>
          <ac:picMkLst>
            <pc:docMk/>
            <pc:sldMk cId="2537134629" sldId="351"/>
            <ac:picMk id="14" creationId="{DCD8358C-FBAD-CD85-00D6-54EF4B414167}"/>
          </ac:picMkLst>
        </pc:picChg>
        <pc:picChg chg="del">
          <ac:chgData name="Withanage P.W.E.L it20600334" userId="S::it20600334@my.sliit.lk::33e09fb2-d263-49cf-88fa-75ef5ee09d78" providerId="AD" clId="Web-{5D432EEB-4635-E95A-F064-3C5C623AB944}" dt="2024-05-19T17:52:12.583" v="74"/>
          <ac:picMkLst>
            <pc:docMk/>
            <pc:sldMk cId="2537134629" sldId="351"/>
            <ac:picMk id="15" creationId="{914775EF-5415-DD15-B984-82B4FCE16CB7}"/>
          </ac:picMkLst>
        </pc:picChg>
        <pc:picChg chg="del">
          <ac:chgData name="Withanage P.W.E.L it20600334" userId="S::it20600334@my.sliit.lk::33e09fb2-d263-49cf-88fa-75ef5ee09d78" providerId="AD" clId="Web-{5D432EEB-4635-E95A-F064-3C5C623AB944}" dt="2024-05-19T17:52:12.583" v="73"/>
          <ac:picMkLst>
            <pc:docMk/>
            <pc:sldMk cId="2537134629" sldId="351"/>
            <ac:picMk id="16" creationId="{56FC992B-B609-C267-5B95-BA7ABEC95A48}"/>
          </ac:picMkLst>
        </pc:picChg>
        <pc:picChg chg="del">
          <ac:chgData name="Withanage P.W.E.L it20600334" userId="S::it20600334@my.sliit.lk::33e09fb2-d263-49cf-88fa-75ef5ee09d78" providerId="AD" clId="Web-{5D432EEB-4635-E95A-F064-3C5C623AB944}" dt="2024-05-19T17:52:12.583" v="72"/>
          <ac:picMkLst>
            <pc:docMk/>
            <pc:sldMk cId="2537134629" sldId="351"/>
            <ac:picMk id="17" creationId="{98A522A3-A720-5056-6D27-2ABC0C3BE3F5}"/>
          </ac:picMkLst>
        </pc:picChg>
        <pc:picChg chg="add del mod">
          <ac:chgData name="Withanage P.W.E.L it20600334" userId="S::it20600334@my.sliit.lk::33e09fb2-d263-49cf-88fa-75ef5ee09d78" providerId="AD" clId="Web-{5D432EEB-4635-E95A-F064-3C5C623AB944}" dt="2024-05-19T18:12:19.909" v="148"/>
          <ac:picMkLst>
            <pc:docMk/>
            <pc:sldMk cId="2537134629" sldId="351"/>
            <ac:picMk id="18" creationId="{0F575467-FCEB-3E6E-732B-87BB43478268}"/>
          </ac:picMkLst>
        </pc:picChg>
        <pc:picChg chg="add del mod">
          <ac:chgData name="Withanage P.W.E.L it20600334" userId="S::it20600334@my.sliit.lk::33e09fb2-d263-49cf-88fa-75ef5ee09d78" providerId="AD" clId="Web-{5D432EEB-4635-E95A-F064-3C5C623AB944}" dt="2024-05-19T18:12:19.909" v="147"/>
          <ac:picMkLst>
            <pc:docMk/>
            <pc:sldMk cId="2537134629" sldId="351"/>
            <ac:picMk id="19" creationId="{F972392A-E04F-65A3-9C1E-CAB93C798793}"/>
          </ac:picMkLst>
        </pc:picChg>
        <pc:picChg chg="add del mod">
          <ac:chgData name="Withanage P.W.E.L it20600334" userId="S::it20600334@my.sliit.lk::33e09fb2-d263-49cf-88fa-75ef5ee09d78" providerId="AD" clId="Web-{5D432EEB-4635-E95A-F064-3C5C623AB944}" dt="2024-05-19T18:12:19.909" v="146"/>
          <ac:picMkLst>
            <pc:docMk/>
            <pc:sldMk cId="2537134629" sldId="351"/>
            <ac:picMk id="20" creationId="{3FF312E8-BD3C-9796-A48F-D3131A0128FA}"/>
          </ac:picMkLst>
        </pc:picChg>
        <pc:picChg chg="add mod">
          <ac:chgData name="Withanage P.W.E.L it20600334" userId="S::it20600334@my.sliit.lk::33e09fb2-d263-49cf-88fa-75ef5ee09d78" providerId="AD" clId="Web-{5D432EEB-4635-E95A-F064-3C5C623AB944}" dt="2024-05-19T18:23:06.256" v="236" actId="1076"/>
          <ac:picMkLst>
            <pc:docMk/>
            <pc:sldMk cId="2537134629" sldId="351"/>
            <ac:picMk id="23" creationId="{5F2185E8-E028-D371-830B-008EDF9C5BE6}"/>
          </ac:picMkLst>
        </pc:picChg>
        <pc:picChg chg="add mod">
          <ac:chgData name="Withanage P.W.E.L it20600334" userId="S::it20600334@my.sliit.lk::33e09fb2-d263-49cf-88fa-75ef5ee09d78" providerId="AD" clId="Web-{5D432EEB-4635-E95A-F064-3C5C623AB944}" dt="2024-05-19T18:23:06.272" v="237" actId="1076"/>
          <ac:picMkLst>
            <pc:docMk/>
            <pc:sldMk cId="2537134629" sldId="351"/>
            <ac:picMk id="24" creationId="{C3BFA67A-2A20-7BD3-3E1D-531BC6AEF755}"/>
          </ac:picMkLst>
        </pc:picChg>
        <pc:picChg chg="add mod">
          <ac:chgData name="Withanage P.W.E.L it20600334" userId="S::it20600334@my.sliit.lk::33e09fb2-d263-49cf-88fa-75ef5ee09d78" providerId="AD" clId="Web-{5D432EEB-4635-E95A-F064-3C5C623AB944}" dt="2024-05-19T18:23:13.913" v="238" actId="1076"/>
          <ac:picMkLst>
            <pc:docMk/>
            <pc:sldMk cId="2537134629" sldId="351"/>
            <ac:picMk id="25" creationId="{6D82B19B-B23C-077F-CA14-82CC98F06461}"/>
          </ac:picMkLst>
        </pc:picChg>
        <pc:picChg chg="add mod">
          <ac:chgData name="Withanage P.W.E.L it20600334" userId="S::it20600334@my.sliit.lk::33e09fb2-d263-49cf-88fa-75ef5ee09d78" providerId="AD" clId="Web-{5D432EEB-4635-E95A-F064-3C5C623AB944}" dt="2024-05-19T18:23:54.621" v="243" actId="1076"/>
          <ac:picMkLst>
            <pc:docMk/>
            <pc:sldMk cId="2537134629" sldId="351"/>
            <ac:picMk id="27" creationId="{1711E6DE-1F51-913E-C365-E9281DD7F72E}"/>
          </ac:picMkLst>
        </pc:picChg>
      </pc:sldChg>
      <pc:sldChg chg="modSp">
        <pc:chgData name="Withanage P.W.E.L it20600334" userId="S::it20600334@my.sliit.lk::33e09fb2-d263-49cf-88fa-75ef5ee09d78" providerId="AD" clId="Web-{5D432EEB-4635-E95A-F064-3C5C623AB944}" dt="2024-05-19T17:51:52.254" v="71" actId="1076"/>
        <pc:sldMkLst>
          <pc:docMk/>
          <pc:sldMk cId="2130686597" sldId="352"/>
        </pc:sldMkLst>
        <pc:spChg chg="mod">
          <ac:chgData name="Withanage P.W.E.L it20600334" userId="S::it20600334@my.sliit.lk::33e09fb2-d263-49cf-88fa-75ef5ee09d78" providerId="AD" clId="Web-{5D432EEB-4635-E95A-F064-3C5C623AB944}" dt="2024-05-19T17:51:52.254" v="71" actId="1076"/>
          <ac:spMkLst>
            <pc:docMk/>
            <pc:sldMk cId="2130686597" sldId="352"/>
            <ac:spMk id="3" creationId="{1F37277D-FA50-76C4-EE65-2C95C6562B7B}"/>
          </ac:spMkLst>
        </pc:spChg>
      </pc:sldChg>
      <pc:sldChg chg="addSp modSp">
        <pc:chgData name="Withanage P.W.E.L it20600334" userId="S::it20600334@my.sliit.lk::33e09fb2-d263-49cf-88fa-75ef5ee09d78" providerId="AD" clId="Web-{5D432EEB-4635-E95A-F064-3C5C623AB944}" dt="2024-05-19T18:11:23.532" v="144"/>
        <pc:sldMkLst>
          <pc:docMk/>
          <pc:sldMk cId="950227426" sldId="355"/>
        </pc:sldMkLst>
        <pc:picChg chg="add mod">
          <ac:chgData name="Withanage P.W.E.L it20600334" userId="S::it20600334@my.sliit.lk::33e09fb2-d263-49cf-88fa-75ef5ee09d78" providerId="AD" clId="Web-{5D432EEB-4635-E95A-F064-3C5C623AB944}" dt="2024-05-19T18:11:23.532" v="144"/>
          <ac:picMkLst>
            <pc:docMk/>
            <pc:sldMk cId="950227426" sldId="355"/>
            <ac:picMk id="14" creationId="{B11578B5-3019-0FCC-7829-D77002691EB0}"/>
          </ac:picMkLst>
        </pc:picChg>
      </pc:sldChg>
      <pc:sldChg chg="modSp">
        <pc:chgData name="Withanage P.W.E.L it20600334" userId="S::it20600334@my.sliit.lk::33e09fb2-d263-49cf-88fa-75ef5ee09d78" providerId="AD" clId="Web-{5D432EEB-4635-E95A-F064-3C5C623AB944}" dt="2024-05-19T17:49:35.531" v="69" actId="1076"/>
        <pc:sldMkLst>
          <pc:docMk/>
          <pc:sldMk cId="766914984" sldId="361"/>
        </pc:sldMkLst>
        <pc:spChg chg="mod">
          <ac:chgData name="Withanage P.W.E.L it20600334" userId="S::it20600334@my.sliit.lk::33e09fb2-d263-49cf-88fa-75ef5ee09d78" providerId="AD" clId="Web-{5D432EEB-4635-E95A-F064-3C5C623AB944}" dt="2024-05-19T17:48:40.122" v="62" actId="1076"/>
          <ac:spMkLst>
            <pc:docMk/>
            <pc:sldMk cId="766914984" sldId="361"/>
            <ac:spMk id="3" creationId="{1F37277D-FA50-76C4-EE65-2C95C6562B7B}"/>
          </ac:spMkLst>
        </pc:spChg>
        <pc:picChg chg="mod">
          <ac:chgData name="Withanage P.W.E.L it20600334" userId="S::it20600334@my.sliit.lk::33e09fb2-d263-49cf-88fa-75ef5ee09d78" providerId="AD" clId="Web-{5D432EEB-4635-E95A-F064-3C5C623AB944}" dt="2024-05-19T17:49:35.531" v="69" actId="1076"/>
          <ac:picMkLst>
            <pc:docMk/>
            <pc:sldMk cId="766914984" sldId="361"/>
            <ac:picMk id="2" creationId="{E2CE735A-BE14-517E-9E3F-14E5B38EB3D0}"/>
          </ac:picMkLst>
        </pc:picChg>
      </pc:sldChg>
      <pc:sldChg chg="modSp add replId">
        <pc:chgData name="Withanage P.W.E.L it20600334" userId="S::it20600334@my.sliit.lk::33e09fb2-d263-49cf-88fa-75ef5ee09d78" providerId="AD" clId="Web-{5D432EEB-4635-E95A-F064-3C5C623AB944}" dt="2024-05-19T18:12:38.941" v="168" actId="14100"/>
        <pc:sldMkLst>
          <pc:docMk/>
          <pc:sldMk cId="2694330997" sldId="364"/>
        </pc:sldMkLst>
        <pc:spChg chg="mod">
          <ac:chgData name="Withanage P.W.E.L it20600334" userId="S::it20600334@my.sliit.lk::33e09fb2-d263-49cf-88fa-75ef5ee09d78" providerId="AD" clId="Web-{5D432EEB-4635-E95A-F064-3C5C623AB944}" dt="2024-05-19T18:12:38.941" v="168" actId="14100"/>
          <ac:spMkLst>
            <pc:docMk/>
            <pc:sldMk cId="2694330997" sldId="364"/>
            <ac:spMk id="3" creationId="{1F37277D-FA50-76C4-EE65-2C95C6562B7B}"/>
          </ac:spMkLst>
        </pc:spChg>
      </pc:sldChg>
      <pc:sldChg chg="addSp delSp modSp add replId">
        <pc:chgData name="Withanage P.W.E.L it20600334" userId="S::it20600334@my.sliit.lk::33e09fb2-d263-49cf-88fa-75ef5ee09d78" providerId="AD" clId="Web-{5D432EEB-4635-E95A-F064-3C5C623AB944}" dt="2024-05-19T18:27:12.989" v="300" actId="20577"/>
        <pc:sldMkLst>
          <pc:docMk/>
          <pc:sldMk cId="1445419101" sldId="365"/>
        </pc:sldMkLst>
        <pc:spChg chg="mod">
          <ac:chgData name="Withanage P.W.E.L it20600334" userId="S::it20600334@my.sliit.lk::33e09fb2-d263-49cf-88fa-75ef5ee09d78" providerId="AD" clId="Web-{5D432EEB-4635-E95A-F064-3C5C623AB944}" dt="2024-05-19T18:25:07.061" v="280" actId="20577"/>
          <ac:spMkLst>
            <pc:docMk/>
            <pc:sldMk cId="1445419101" sldId="365"/>
            <ac:spMk id="22" creationId="{DCCA137E-9EAF-CC5B-4817-18918BFB6551}"/>
          </ac:spMkLst>
        </pc:spChg>
        <pc:spChg chg="mod">
          <ac:chgData name="Withanage P.W.E.L it20600334" userId="S::it20600334@my.sliit.lk::33e09fb2-d263-49cf-88fa-75ef5ee09d78" providerId="AD" clId="Web-{5D432EEB-4635-E95A-F064-3C5C623AB944}" dt="2024-05-19T18:27:12.989" v="300" actId="20577"/>
          <ac:spMkLst>
            <pc:docMk/>
            <pc:sldMk cId="1445419101" sldId="365"/>
            <ac:spMk id="26" creationId="{13B4A806-EE88-CFD6-BEFB-F91E5D7E681A}"/>
          </ac:spMkLst>
        </pc:spChg>
        <pc:spChg chg="mod">
          <ac:chgData name="Withanage P.W.E.L it20600334" userId="S::it20600334@my.sliit.lk::33e09fb2-d263-49cf-88fa-75ef5ee09d78" providerId="AD" clId="Web-{5D432EEB-4635-E95A-F064-3C5C623AB944}" dt="2024-05-19T18:26:11.159" v="290" actId="1076"/>
          <ac:spMkLst>
            <pc:docMk/>
            <pc:sldMk cId="1445419101" sldId="365"/>
            <ac:spMk id="28" creationId="{CE18F7EA-ED53-C82C-75A2-1E6DD948B478}"/>
          </ac:spMkLst>
        </pc:spChg>
        <pc:picChg chg="add mod">
          <ac:chgData name="Withanage P.W.E.L it20600334" userId="S::it20600334@my.sliit.lk::33e09fb2-d263-49cf-88fa-75ef5ee09d78" providerId="AD" clId="Web-{5D432EEB-4635-E95A-F064-3C5C623AB944}" dt="2024-05-19T18:25:43.735" v="285" actId="14100"/>
          <ac:picMkLst>
            <pc:docMk/>
            <pc:sldMk cId="1445419101" sldId="365"/>
            <ac:picMk id="2" creationId="{3B265978-47D1-ECE7-7836-E1A194851C89}"/>
          </ac:picMkLst>
        </pc:picChg>
        <pc:picChg chg="add mod">
          <ac:chgData name="Withanage P.W.E.L it20600334" userId="S::it20600334@my.sliit.lk::33e09fb2-d263-49cf-88fa-75ef5ee09d78" providerId="AD" clId="Web-{5D432EEB-4635-E95A-F064-3C5C623AB944}" dt="2024-05-19T18:26:55.566" v="297" actId="14100"/>
          <ac:picMkLst>
            <pc:docMk/>
            <pc:sldMk cId="1445419101" sldId="365"/>
            <ac:picMk id="4" creationId="{905BCAD4-6DB7-4081-85B5-E95E3EC73503}"/>
          </ac:picMkLst>
        </pc:picChg>
        <pc:picChg chg="del">
          <ac:chgData name="Withanage P.W.E.L it20600334" userId="S::it20600334@my.sliit.lk::33e09fb2-d263-49cf-88fa-75ef5ee09d78" providerId="AD" clId="Web-{5D432EEB-4635-E95A-F064-3C5C623AB944}" dt="2024-05-19T18:25:20.874" v="282"/>
          <ac:picMkLst>
            <pc:docMk/>
            <pc:sldMk cId="1445419101" sldId="365"/>
            <ac:picMk id="23" creationId="{5F2185E8-E028-D371-830B-008EDF9C5BE6}"/>
          </ac:picMkLst>
        </pc:picChg>
        <pc:picChg chg="del">
          <ac:chgData name="Withanage P.W.E.L it20600334" userId="S::it20600334@my.sliit.lk::33e09fb2-d263-49cf-88fa-75ef5ee09d78" providerId="AD" clId="Web-{5D432EEB-4635-E95A-F064-3C5C623AB944}" dt="2024-05-19T18:25:35.391" v="283"/>
          <ac:picMkLst>
            <pc:docMk/>
            <pc:sldMk cId="1445419101" sldId="365"/>
            <ac:picMk id="24" creationId="{C3BFA67A-2A20-7BD3-3E1D-531BC6AEF755}"/>
          </ac:picMkLst>
        </pc:picChg>
        <pc:picChg chg="mod ord">
          <ac:chgData name="Withanage P.W.E.L it20600334" userId="S::it20600334@my.sliit.lk::33e09fb2-d263-49cf-88fa-75ef5ee09d78" providerId="AD" clId="Web-{5D432EEB-4635-E95A-F064-3C5C623AB944}" dt="2024-05-19T18:26:56.785" v="299" actId="1076"/>
          <ac:picMkLst>
            <pc:docMk/>
            <pc:sldMk cId="1445419101" sldId="365"/>
            <ac:picMk id="25" creationId="{6D82B19B-B23C-077F-CA14-82CC98F06461}"/>
          </ac:picMkLst>
        </pc:picChg>
        <pc:picChg chg="mod ord">
          <ac:chgData name="Withanage P.W.E.L it20600334" userId="S::it20600334@my.sliit.lk::33e09fb2-d263-49cf-88fa-75ef5ee09d78" providerId="AD" clId="Web-{5D432EEB-4635-E95A-F064-3C5C623AB944}" dt="2024-05-19T18:26:27.315" v="294" actId="1076"/>
          <ac:picMkLst>
            <pc:docMk/>
            <pc:sldMk cId="1445419101" sldId="365"/>
            <ac:picMk id="27" creationId="{1711E6DE-1F51-913E-C365-E9281DD7F72E}"/>
          </ac:picMkLst>
        </pc:picChg>
      </pc:sldChg>
      <pc:sldChg chg="add del replId">
        <pc:chgData name="Withanage P.W.E.L it20600334" userId="S::it20600334@my.sliit.lk::33e09fb2-d263-49cf-88fa-75ef5ee09d78" providerId="AD" clId="Web-{5D432EEB-4635-E95A-F064-3C5C623AB944}" dt="2024-05-19T18:13:27.833" v="170"/>
        <pc:sldMkLst>
          <pc:docMk/>
          <pc:sldMk cId="1564430853" sldId="365"/>
        </pc:sldMkLst>
      </pc:sldChg>
    </pc:docChg>
  </pc:docChgLst>
  <pc:docChgLst>
    <pc:chgData name="Senanayake.P.M. it20606756" userId="S::it20606756@my.sliit.lk::b3e94a07-5a23-4790-a62d-617d10ac1386" providerId="AD" clId="Web-{F17F96D7-BFAB-AF3D-D458-06727F2C7F8D}"/>
    <pc:docChg chg="addSld modSld">
      <pc:chgData name="Senanayake.P.M. it20606756" userId="S::it20606756@my.sliit.lk::b3e94a07-5a23-4790-a62d-617d10ac1386" providerId="AD" clId="Web-{F17F96D7-BFAB-AF3D-D458-06727F2C7F8D}" dt="2024-05-19T18:48:26.884" v="313" actId="20577"/>
      <pc:docMkLst>
        <pc:docMk/>
      </pc:docMkLst>
      <pc:sldChg chg="addSp delSp modSp">
        <pc:chgData name="Senanayake.P.M. it20606756" userId="S::it20606756@my.sliit.lk::b3e94a07-5a23-4790-a62d-617d10ac1386" providerId="AD" clId="Web-{F17F96D7-BFAB-AF3D-D458-06727F2C7F8D}" dt="2024-05-19T18:11:32.463" v="160" actId="1076"/>
        <pc:sldMkLst>
          <pc:docMk/>
          <pc:sldMk cId="2130686597" sldId="352"/>
        </pc:sldMkLst>
        <pc:picChg chg="mod">
          <ac:chgData name="Senanayake.P.M. it20606756" userId="S::it20606756@my.sliit.lk::b3e94a07-5a23-4790-a62d-617d10ac1386" providerId="AD" clId="Web-{F17F96D7-BFAB-AF3D-D458-06727F2C7F8D}" dt="2024-05-19T18:11:02.821" v="150" actId="1076"/>
          <ac:picMkLst>
            <pc:docMk/>
            <pc:sldMk cId="2130686597" sldId="352"/>
            <ac:picMk id="2" creationId="{663EFD1F-0334-1CAF-D135-8AEF162DF87A}"/>
          </ac:picMkLst>
        </pc:picChg>
        <pc:picChg chg="add mod">
          <ac:chgData name="Senanayake.P.M. it20606756" userId="S::it20606756@my.sliit.lk::b3e94a07-5a23-4790-a62d-617d10ac1386" providerId="AD" clId="Web-{F17F96D7-BFAB-AF3D-D458-06727F2C7F8D}" dt="2024-05-19T18:11:26.072" v="159" actId="1076"/>
          <ac:picMkLst>
            <pc:docMk/>
            <pc:sldMk cId="2130686597" sldId="352"/>
            <ac:picMk id="4" creationId="{8CAAC1CB-63BC-A450-D270-7853145F21FB}"/>
          </ac:picMkLst>
        </pc:picChg>
        <pc:picChg chg="del">
          <ac:chgData name="Senanayake.P.M. it20606756" userId="S::it20606756@my.sliit.lk::b3e94a07-5a23-4790-a62d-617d10ac1386" providerId="AD" clId="Web-{F17F96D7-BFAB-AF3D-D458-06727F2C7F8D}" dt="2024-05-19T18:05:25.575" v="102"/>
          <ac:picMkLst>
            <pc:docMk/>
            <pc:sldMk cId="2130686597" sldId="352"/>
            <ac:picMk id="5" creationId="{2EA55564-16BC-94AE-7FD9-35E4EED87FC5}"/>
          </ac:picMkLst>
        </pc:picChg>
        <pc:picChg chg="add mod">
          <ac:chgData name="Senanayake.P.M. it20606756" userId="S::it20606756@my.sliit.lk::b3e94a07-5a23-4790-a62d-617d10ac1386" providerId="AD" clId="Web-{F17F96D7-BFAB-AF3D-D458-06727F2C7F8D}" dt="2024-05-19T18:11:24.135" v="158" actId="1076"/>
          <ac:picMkLst>
            <pc:docMk/>
            <pc:sldMk cId="2130686597" sldId="352"/>
            <ac:picMk id="6" creationId="{C2C42BA2-657A-F780-AE4C-027543ADED2D}"/>
          </ac:picMkLst>
        </pc:picChg>
        <pc:picChg chg="del">
          <ac:chgData name="Senanayake.P.M. it20606756" userId="S::it20606756@my.sliit.lk::b3e94a07-5a23-4790-a62d-617d10ac1386" providerId="AD" clId="Web-{F17F96D7-BFAB-AF3D-D458-06727F2C7F8D}" dt="2024-05-19T18:05:26.435" v="103"/>
          <ac:picMkLst>
            <pc:docMk/>
            <pc:sldMk cId="2130686597" sldId="352"/>
            <ac:picMk id="7" creationId="{B7CF40D0-9C01-9DD0-5E6B-A569C038583F}"/>
          </ac:picMkLst>
        </pc:picChg>
        <pc:picChg chg="add mod">
          <ac:chgData name="Senanayake.P.M. it20606756" userId="S::it20606756@my.sliit.lk::b3e94a07-5a23-4790-a62d-617d10ac1386" providerId="AD" clId="Web-{F17F96D7-BFAB-AF3D-D458-06727F2C7F8D}" dt="2024-05-19T18:11:32.463" v="160" actId="1076"/>
          <ac:picMkLst>
            <pc:docMk/>
            <pc:sldMk cId="2130686597" sldId="352"/>
            <ac:picMk id="8" creationId="{A3729508-2BCD-FD35-3B3D-9BB1E64A212E}"/>
          </ac:picMkLst>
        </pc:picChg>
        <pc:picChg chg="del">
          <ac:chgData name="Senanayake.P.M. it20606756" userId="S::it20606756@my.sliit.lk::b3e94a07-5a23-4790-a62d-617d10ac1386" providerId="AD" clId="Web-{F17F96D7-BFAB-AF3D-D458-06727F2C7F8D}" dt="2024-05-19T18:05:26.935" v="104"/>
          <ac:picMkLst>
            <pc:docMk/>
            <pc:sldMk cId="2130686597" sldId="352"/>
            <ac:picMk id="11" creationId="{A72F3D3B-7284-0BDE-87D7-136AF4C6EDB9}"/>
          </ac:picMkLst>
        </pc:picChg>
        <pc:picChg chg="add mod">
          <ac:chgData name="Senanayake.P.M. it20606756" userId="S::it20606756@my.sliit.lk::b3e94a07-5a23-4790-a62d-617d10ac1386" providerId="AD" clId="Web-{F17F96D7-BFAB-AF3D-D458-06727F2C7F8D}" dt="2024-05-19T18:11:06.072" v="151" actId="1076"/>
          <ac:picMkLst>
            <pc:docMk/>
            <pc:sldMk cId="2130686597" sldId="352"/>
            <ac:picMk id="12" creationId="{9B48ABA6-5525-70C1-C2D0-A920623AD239}"/>
          </ac:picMkLst>
        </pc:picChg>
      </pc:sldChg>
      <pc:sldChg chg="addSp delSp modSp">
        <pc:chgData name="Senanayake.P.M. it20606756" userId="S::it20606756@my.sliit.lk::b3e94a07-5a23-4790-a62d-617d10ac1386" providerId="AD" clId="Web-{F17F96D7-BFAB-AF3D-D458-06727F2C7F8D}" dt="2024-05-19T18:37:42.441" v="251" actId="1076"/>
        <pc:sldMkLst>
          <pc:docMk/>
          <pc:sldMk cId="3870969892" sldId="356"/>
        </pc:sldMkLst>
        <pc:spChg chg="del">
          <ac:chgData name="Senanayake.P.M. it20606756" userId="S::it20606756@my.sliit.lk::b3e94a07-5a23-4790-a62d-617d10ac1386" providerId="AD" clId="Web-{F17F96D7-BFAB-AF3D-D458-06727F2C7F8D}" dt="2024-05-19T18:30:51.829" v="226"/>
          <ac:spMkLst>
            <pc:docMk/>
            <pc:sldMk cId="3870969892" sldId="356"/>
            <ac:spMk id="3" creationId="{1F37277D-FA50-76C4-EE65-2C95C6562B7B}"/>
          </ac:spMkLst>
        </pc:spChg>
        <pc:picChg chg="add del mod">
          <ac:chgData name="Senanayake.P.M. it20606756" userId="S::it20606756@my.sliit.lk::b3e94a07-5a23-4790-a62d-617d10ac1386" providerId="AD" clId="Web-{F17F96D7-BFAB-AF3D-D458-06727F2C7F8D}" dt="2024-05-19T18:35:54.980" v="245"/>
          <ac:picMkLst>
            <pc:docMk/>
            <pc:sldMk cId="3870969892" sldId="356"/>
            <ac:picMk id="2" creationId="{922B82C3-76DA-6ACC-D6A6-3FAD94150C4B}"/>
          </ac:picMkLst>
        </pc:picChg>
        <pc:picChg chg="add del mod">
          <ac:chgData name="Senanayake.P.M. it20606756" userId="S::it20606756@my.sliit.lk::b3e94a07-5a23-4790-a62d-617d10ac1386" providerId="AD" clId="Web-{F17F96D7-BFAB-AF3D-D458-06727F2C7F8D}" dt="2024-05-19T18:35:23.776" v="242"/>
          <ac:picMkLst>
            <pc:docMk/>
            <pc:sldMk cId="3870969892" sldId="356"/>
            <ac:picMk id="4" creationId="{F8022213-A4C2-DF35-6952-2091C26C75A3}"/>
          </ac:picMkLst>
        </pc:picChg>
        <pc:picChg chg="add del mod">
          <ac:chgData name="Senanayake.P.M. it20606756" userId="S::it20606756@my.sliit.lk::b3e94a07-5a23-4790-a62d-617d10ac1386" providerId="AD" clId="Web-{F17F96D7-BFAB-AF3D-D458-06727F2C7F8D}" dt="2024-05-19T18:35:23.479" v="241"/>
          <ac:picMkLst>
            <pc:docMk/>
            <pc:sldMk cId="3870969892" sldId="356"/>
            <ac:picMk id="5" creationId="{809931A1-21EB-BEDD-06F1-751C2EC9D38A}"/>
          </ac:picMkLst>
        </pc:picChg>
        <pc:picChg chg="add mod">
          <ac:chgData name="Senanayake.P.M. it20606756" userId="S::it20606756@my.sliit.lk::b3e94a07-5a23-4790-a62d-617d10ac1386" providerId="AD" clId="Web-{F17F96D7-BFAB-AF3D-D458-06727F2C7F8D}" dt="2024-05-19T18:37:17.519" v="250" actId="14100"/>
          <ac:picMkLst>
            <pc:docMk/>
            <pc:sldMk cId="3870969892" sldId="356"/>
            <ac:picMk id="6" creationId="{C25C16AD-74DD-D28E-1E21-F989F817FE28}"/>
          </ac:picMkLst>
        </pc:picChg>
        <pc:picChg chg="add mod">
          <ac:chgData name="Senanayake.P.M. it20606756" userId="S::it20606756@my.sliit.lk::b3e94a07-5a23-4790-a62d-617d10ac1386" providerId="AD" clId="Web-{F17F96D7-BFAB-AF3D-D458-06727F2C7F8D}" dt="2024-05-19T18:37:42.441" v="251" actId="1076"/>
          <ac:picMkLst>
            <pc:docMk/>
            <pc:sldMk cId="3870969892" sldId="356"/>
            <ac:picMk id="7" creationId="{A3BF5C03-C2BC-A657-0F27-8F17B30C0677}"/>
          </ac:picMkLst>
        </pc:picChg>
      </pc:sldChg>
      <pc:sldChg chg="addSp modSp addAnim delAnim modAnim">
        <pc:chgData name="Senanayake.P.M. it20606756" userId="S::it20606756@my.sliit.lk::b3e94a07-5a23-4790-a62d-617d10ac1386" providerId="AD" clId="Web-{F17F96D7-BFAB-AF3D-D458-06727F2C7F8D}" dt="2024-05-19T18:27:53.855" v="224"/>
        <pc:sldMkLst>
          <pc:docMk/>
          <pc:sldMk cId="660013033" sldId="363"/>
        </pc:sldMkLst>
        <pc:spChg chg="add mod">
          <ac:chgData name="Senanayake.P.M. it20606756" userId="S::it20606756@my.sliit.lk::b3e94a07-5a23-4790-a62d-617d10ac1386" providerId="AD" clId="Web-{F17F96D7-BFAB-AF3D-D458-06727F2C7F8D}" dt="2024-05-19T17:56:18.336" v="75" actId="1076"/>
          <ac:spMkLst>
            <pc:docMk/>
            <pc:sldMk cId="660013033" sldId="363"/>
            <ac:spMk id="2" creationId="{58A47F73-A10A-13D3-DCAC-6B147DA2135E}"/>
          </ac:spMkLst>
        </pc:spChg>
        <pc:spChg chg="add mod">
          <ac:chgData name="Senanayake.P.M. it20606756" userId="S::it20606756@my.sliit.lk::b3e94a07-5a23-4790-a62d-617d10ac1386" providerId="AD" clId="Web-{F17F96D7-BFAB-AF3D-D458-06727F2C7F8D}" dt="2024-05-19T18:25:03.990" v="204"/>
          <ac:spMkLst>
            <pc:docMk/>
            <pc:sldMk cId="660013033" sldId="363"/>
            <ac:spMk id="16" creationId="{CB04DCC3-DE34-0498-2442-F37CC08D1E8B}"/>
          </ac:spMkLst>
        </pc:spChg>
        <pc:spChg chg="add mod">
          <ac:chgData name="Senanayake.P.M. it20606756" userId="S::it20606756@my.sliit.lk::b3e94a07-5a23-4790-a62d-617d10ac1386" providerId="AD" clId="Web-{F17F96D7-BFAB-AF3D-D458-06727F2C7F8D}" dt="2024-05-19T18:24:26.238" v="201" actId="1076"/>
          <ac:spMkLst>
            <pc:docMk/>
            <pc:sldMk cId="660013033" sldId="363"/>
            <ac:spMk id="17" creationId="{0F271EE2-573A-BA5E-BC7D-F98FE907B7BA}"/>
          </ac:spMkLst>
        </pc:spChg>
        <pc:graphicFrameChg chg="mod modGraphic">
          <ac:chgData name="Senanayake.P.M. it20606756" userId="S::it20606756@my.sliit.lk::b3e94a07-5a23-4790-a62d-617d10ac1386" providerId="AD" clId="Web-{F17F96D7-BFAB-AF3D-D458-06727F2C7F8D}" dt="2024-05-19T17:53:41.487" v="23"/>
          <ac:graphicFrameMkLst>
            <pc:docMk/>
            <pc:sldMk cId="660013033" sldId="363"/>
            <ac:graphicFrameMk id="14" creationId="{24798FC2-7BD1-DEF6-0839-073A52B3856C}"/>
          </ac:graphicFrameMkLst>
        </pc:graphicFrameChg>
        <pc:graphicFrameChg chg="mod modGraphic">
          <ac:chgData name="Senanayake.P.M. it20606756" userId="S::it20606756@my.sliit.lk::b3e94a07-5a23-4790-a62d-617d10ac1386" providerId="AD" clId="Web-{F17F96D7-BFAB-AF3D-D458-06727F2C7F8D}" dt="2024-05-19T18:27:53.855" v="224"/>
          <ac:graphicFrameMkLst>
            <pc:docMk/>
            <pc:sldMk cId="660013033" sldId="363"/>
            <ac:graphicFrameMk id="15" creationId="{0E70CE0F-3B90-0CCE-6B45-9B950C3EFDBD}"/>
          </ac:graphicFrameMkLst>
        </pc:graphicFrameChg>
      </pc:sldChg>
      <pc:sldChg chg="addSp delSp modSp add replId">
        <pc:chgData name="Senanayake.P.M. it20606756" userId="S::it20606756@my.sliit.lk::b3e94a07-5a23-4790-a62d-617d10ac1386" providerId="AD" clId="Web-{F17F96D7-BFAB-AF3D-D458-06727F2C7F8D}" dt="2024-05-19T18:48:26.884" v="313" actId="20577"/>
        <pc:sldMkLst>
          <pc:docMk/>
          <pc:sldMk cId="1963887596" sldId="366"/>
        </pc:sldMkLst>
        <pc:spChg chg="add mod">
          <ac:chgData name="Senanayake.P.M. it20606756" userId="S::it20606756@my.sliit.lk::b3e94a07-5a23-4790-a62d-617d10ac1386" providerId="AD" clId="Web-{F17F96D7-BFAB-AF3D-D458-06727F2C7F8D}" dt="2024-05-19T18:41:27.292" v="266" actId="20577"/>
          <ac:spMkLst>
            <pc:docMk/>
            <pc:sldMk cId="1963887596" sldId="366"/>
            <ac:spMk id="4" creationId="{2A13A4E4-0A4F-E927-E841-56F7B7F6D0D4}"/>
          </ac:spMkLst>
        </pc:spChg>
        <pc:spChg chg="add mod">
          <ac:chgData name="Senanayake.P.M. it20606756" userId="S::it20606756@my.sliit.lk::b3e94a07-5a23-4790-a62d-617d10ac1386" providerId="AD" clId="Web-{F17F96D7-BFAB-AF3D-D458-06727F2C7F8D}" dt="2024-05-19T18:48:26.884" v="313" actId="20577"/>
          <ac:spMkLst>
            <pc:docMk/>
            <pc:sldMk cId="1963887596" sldId="366"/>
            <ac:spMk id="5" creationId="{D7EBFA20-3BFF-8714-9781-8F43A42C7364}"/>
          </ac:spMkLst>
        </pc:spChg>
        <pc:graphicFrameChg chg="add mod">
          <ac:chgData name="Senanayake.P.M. it20606756" userId="S::it20606756@my.sliit.lk::b3e94a07-5a23-4790-a62d-617d10ac1386" providerId="AD" clId="Web-{F17F96D7-BFAB-AF3D-D458-06727F2C7F8D}" dt="2024-05-19T18:44:13.204" v="272" actId="1076"/>
          <ac:graphicFrameMkLst>
            <pc:docMk/>
            <pc:sldMk cId="1963887596" sldId="366"/>
            <ac:graphicFrameMk id="11" creationId="{49052BEC-4E73-F672-E5FA-929806626F24}"/>
          </ac:graphicFrameMkLst>
        </pc:graphicFrameChg>
        <pc:picChg chg="add del mod">
          <ac:chgData name="Senanayake.P.M. it20606756" userId="S::it20606756@my.sliit.lk::b3e94a07-5a23-4790-a62d-617d10ac1386" providerId="AD" clId="Web-{F17F96D7-BFAB-AF3D-D458-06727F2C7F8D}" dt="2024-05-19T18:40:40.181" v="256"/>
          <ac:picMkLst>
            <pc:docMk/>
            <pc:sldMk cId="1963887596" sldId="366"/>
            <ac:picMk id="2" creationId="{CBBC7A7A-74EF-33A6-1BA5-CEB25F9CE1E9}"/>
          </ac:picMkLst>
        </pc:picChg>
        <pc:picChg chg="del">
          <ac:chgData name="Senanayake.P.M. it20606756" userId="S::it20606756@my.sliit.lk::b3e94a07-5a23-4790-a62d-617d10ac1386" providerId="AD" clId="Web-{F17F96D7-BFAB-AF3D-D458-06727F2C7F8D}" dt="2024-05-19T18:39:34.554" v="254"/>
          <ac:picMkLst>
            <pc:docMk/>
            <pc:sldMk cId="1963887596" sldId="366"/>
            <ac:picMk id="6" creationId="{C25C16AD-74DD-D28E-1E21-F989F817FE28}"/>
          </ac:picMkLst>
        </pc:picChg>
        <pc:picChg chg="del">
          <ac:chgData name="Senanayake.P.M. it20606756" userId="S::it20606756@my.sliit.lk::b3e94a07-5a23-4790-a62d-617d10ac1386" providerId="AD" clId="Web-{F17F96D7-BFAB-AF3D-D458-06727F2C7F8D}" dt="2024-05-19T18:39:33.648" v="253"/>
          <ac:picMkLst>
            <pc:docMk/>
            <pc:sldMk cId="1963887596" sldId="366"/>
            <ac:picMk id="7" creationId="{A3BF5C03-C2BC-A657-0F27-8F17B30C0677}"/>
          </ac:picMkLst>
        </pc:picChg>
        <pc:picChg chg="add mod">
          <ac:chgData name="Senanayake.P.M. it20606756" userId="S::it20606756@my.sliit.lk::b3e94a07-5a23-4790-a62d-617d10ac1386" providerId="AD" clId="Web-{F17F96D7-BFAB-AF3D-D458-06727F2C7F8D}" dt="2024-05-19T18:44:07.594" v="271" actId="1076"/>
          <ac:picMkLst>
            <pc:docMk/>
            <pc:sldMk cId="1963887596" sldId="366"/>
            <ac:picMk id="12" creationId="{1B37E9FB-0C96-9C94-6C03-BEC78BDC952C}"/>
          </ac:picMkLst>
        </pc:picChg>
      </pc:sldChg>
    </pc:docChg>
  </pc:docChgLst>
  <pc:docChgLst>
    <pc:chgData name="Withanage P.W.E.L it20600334" userId="S::it20600334@my.sliit.lk::33e09fb2-d263-49cf-88fa-75ef5ee09d78" providerId="AD" clId="Web-{0C9E458D-9CDD-E275-FCB4-79181879FF6A}"/>
    <pc:docChg chg="addSld modSld">
      <pc:chgData name="Withanage P.W.E.L it20600334" userId="S::it20600334@my.sliit.lk::33e09fb2-d263-49cf-88fa-75ef5ee09d78" providerId="AD" clId="Web-{0C9E458D-9CDD-E275-FCB4-79181879FF6A}" dt="2024-05-19T13:32:27.562" v="58" actId="20577"/>
      <pc:docMkLst>
        <pc:docMk/>
      </pc:docMkLst>
      <pc:sldChg chg="modSp">
        <pc:chgData name="Withanage P.W.E.L it20600334" userId="S::it20600334@my.sliit.lk::33e09fb2-d263-49cf-88fa-75ef5ee09d78" providerId="AD" clId="Web-{0C9E458D-9CDD-E275-FCB4-79181879FF6A}" dt="2024-05-19T13:31:42.062" v="40" actId="20577"/>
        <pc:sldMkLst>
          <pc:docMk/>
          <pc:sldMk cId="2345629806" sldId="308"/>
        </pc:sldMkLst>
        <pc:spChg chg="mod">
          <ac:chgData name="Withanage P.W.E.L it20600334" userId="S::it20600334@my.sliit.lk::33e09fb2-d263-49cf-88fa-75ef5ee09d78" providerId="AD" clId="Web-{0C9E458D-9CDD-E275-FCB4-79181879FF6A}" dt="2024-05-19T13:31:42.062" v="40" actId="20577"/>
          <ac:spMkLst>
            <pc:docMk/>
            <pc:sldMk cId="2345629806" sldId="308"/>
            <ac:spMk id="11" creationId="{55BA1DDA-FCC6-1C6F-9494-08B94764B9B6}"/>
          </ac:spMkLst>
        </pc:spChg>
        <pc:graphicFrameChg chg="mod modGraphic">
          <ac:chgData name="Withanage P.W.E.L it20600334" userId="S::it20600334@my.sliit.lk::33e09fb2-d263-49cf-88fa-75ef5ee09d78" providerId="AD" clId="Web-{0C9E458D-9CDD-E275-FCB4-79181879FF6A}" dt="2024-05-19T13:31:41.218" v="38"/>
          <ac:graphicFrameMkLst>
            <pc:docMk/>
            <pc:sldMk cId="2345629806" sldId="308"/>
            <ac:graphicFrameMk id="2" creationId="{B27BAC08-E60C-3513-E59B-D8B8F1D0932A}"/>
          </ac:graphicFrameMkLst>
        </pc:graphicFrameChg>
      </pc:sldChg>
      <pc:sldChg chg="addSp delSp modSp">
        <pc:chgData name="Withanage P.W.E.L it20600334" userId="S::it20600334@my.sliit.lk::33e09fb2-d263-49cf-88fa-75ef5ee09d78" providerId="AD" clId="Web-{0C9E458D-9CDD-E275-FCB4-79181879FF6A}" dt="2024-05-19T13:32:27.562" v="58" actId="20577"/>
        <pc:sldMkLst>
          <pc:docMk/>
          <pc:sldMk cId="1309782655" sldId="328"/>
        </pc:sldMkLst>
        <pc:spChg chg="add del">
          <ac:chgData name="Withanage P.W.E.L it20600334" userId="S::it20600334@my.sliit.lk::33e09fb2-d263-49cf-88fa-75ef5ee09d78" providerId="AD" clId="Web-{0C9E458D-9CDD-E275-FCB4-79181879FF6A}" dt="2024-05-19T13:26:55.703" v="8"/>
          <ac:spMkLst>
            <pc:docMk/>
            <pc:sldMk cId="1309782655" sldId="328"/>
            <ac:spMk id="2" creationId="{09E6F267-AFB7-7E20-D888-8000423FBB36}"/>
          </ac:spMkLst>
        </pc:spChg>
        <pc:spChg chg="add mod ord">
          <ac:chgData name="Withanage P.W.E.L it20600334" userId="S::it20600334@my.sliit.lk::33e09fb2-d263-49cf-88fa-75ef5ee09d78" providerId="AD" clId="Web-{0C9E458D-9CDD-E275-FCB4-79181879FF6A}" dt="2024-05-19T13:27:55.672" v="13"/>
          <ac:spMkLst>
            <pc:docMk/>
            <pc:sldMk cId="1309782655" sldId="328"/>
            <ac:spMk id="3" creationId="{351DFE9D-D123-3049-F7EB-AB04A3F03C5B}"/>
          </ac:spMkLst>
        </pc:spChg>
        <pc:spChg chg="add mod">
          <ac:chgData name="Withanage P.W.E.L it20600334" userId="S::it20600334@my.sliit.lk::33e09fb2-d263-49cf-88fa-75ef5ee09d78" providerId="AD" clId="Web-{0C9E458D-9CDD-E275-FCB4-79181879FF6A}" dt="2024-05-19T13:32:27.562" v="58" actId="20577"/>
          <ac:spMkLst>
            <pc:docMk/>
            <pc:sldMk cId="1309782655" sldId="328"/>
            <ac:spMk id="5" creationId="{5C21B761-3215-6D5C-D876-35C81A1FC529}"/>
          </ac:spMkLst>
        </pc:spChg>
        <pc:spChg chg="mod">
          <ac:chgData name="Withanage P.W.E.L it20600334" userId="S::it20600334@my.sliit.lk::33e09fb2-d263-49cf-88fa-75ef5ee09d78" providerId="AD" clId="Web-{0C9E458D-9CDD-E275-FCB4-79181879FF6A}" dt="2024-05-19T13:27:55.687" v="14" actId="1076"/>
          <ac:spMkLst>
            <pc:docMk/>
            <pc:sldMk cId="1309782655" sldId="328"/>
            <ac:spMk id="9" creationId="{BFE63E3A-79AE-B5A3-A472-92FCE59FBE42}"/>
          </ac:spMkLst>
        </pc:spChg>
        <pc:spChg chg="del mod">
          <ac:chgData name="Withanage P.W.E.L it20600334" userId="S::it20600334@my.sliit.lk::33e09fb2-d263-49cf-88fa-75ef5ee09d78" providerId="AD" clId="Web-{0C9E458D-9CDD-E275-FCB4-79181879FF6A}" dt="2024-05-19T13:25:59.187" v="6"/>
          <ac:spMkLst>
            <pc:docMk/>
            <pc:sldMk cId="1309782655" sldId="328"/>
            <ac:spMk id="13" creationId="{E8E35208-2DB5-B810-77CE-6656AE4012F6}"/>
          </ac:spMkLst>
        </pc:spChg>
        <pc:picChg chg="del">
          <ac:chgData name="Withanage P.W.E.L it20600334" userId="S::it20600334@my.sliit.lk::33e09fb2-d263-49cf-88fa-75ef5ee09d78" providerId="AD" clId="Web-{0C9E458D-9CDD-E275-FCB4-79181879FF6A}" dt="2024-05-19T13:23:42.078" v="1"/>
          <ac:picMkLst>
            <pc:docMk/>
            <pc:sldMk cId="1309782655" sldId="328"/>
            <ac:picMk id="14" creationId="{C42B83BF-067A-6B50-9A5F-0E166CE86B13}"/>
          </ac:picMkLst>
        </pc:picChg>
      </pc:sldChg>
      <pc:sldChg chg="modSp">
        <pc:chgData name="Withanage P.W.E.L it20600334" userId="S::it20600334@my.sliit.lk::33e09fb2-d263-49cf-88fa-75ef5ee09d78" providerId="AD" clId="Web-{0C9E458D-9CDD-E275-FCB4-79181879FF6A}" dt="2024-05-19T13:32:09.781" v="41" actId="1076"/>
        <pc:sldMkLst>
          <pc:docMk/>
          <pc:sldMk cId="3223665472" sldId="332"/>
        </pc:sldMkLst>
        <pc:spChg chg="mod">
          <ac:chgData name="Withanage P.W.E.L it20600334" userId="S::it20600334@my.sliit.lk::33e09fb2-d263-49cf-88fa-75ef5ee09d78" providerId="AD" clId="Web-{0C9E458D-9CDD-E275-FCB4-79181879FF6A}" dt="2024-05-19T13:32:09.781" v="41" actId="1076"/>
          <ac:spMkLst>
            <pc:docMk/>
            <pc:sldMk cId="3223665472" sldId="332"/>
            <ac:spMk id="7" creationId="{A207C4E5-2899-2656-0636-9DF614D3D163}"/>
          </ac:spMkLst>
        </pc:spChg>
      </pc:sldChg>
      <pc:sldChg chg="modSp">
        <pc:chgData name="Withanage P.W.E.L it20600334" userId="S::it20600334@my.sliit.lk::33e09fb2-d263-49cf-88fa-75ef5ee09d78" providerId="AD" clId="Web-{0C9E458D-9CDD-E275-FCB4-79181879FF6A}" dt="2024-05-19T13:30:14.593" v="16" actId="20577"/>
        <pc:sldMkLst>
          <pc:docMk/>
          <pc:sldMk cId="3253058185" sldId="338"/>
        </pc:sldMkLst>
        <pc:spChg chg="mod">
          <ac:chgData name="Withanage P.W.E.L it20600334" userId="S::it20600334@my.sliit.lk::33e09fb2-d263-49cf-88fa-75ef5ee09d78" providerId="AD" clId="Web-{0C9E458D-9CDD-E275-FCB4-79181879FF6A}" dt="2024-05-19T13:30:14.593" v="16" actId="20577"/>
          <ac:spMkLst>
            <pc:docMk/>
            <pc:sldMk cId="3253058185" sldId="338"/>
            <ac:spMk id="56" creationId="{AA6767BF-66DC-46EA-B745-9C4ACB0C6D8F}"/>
          </ac:spMkLst>
        </pc:spChg>
      </pc:sldChg>
      <pc:sldChg chg="add replId">
        <pc:chgData name="Withanage P.W.E.L it20600334" userId="S::it20600334@my.sliit.lk::33e09fb2-d263-49cf-88fa-75ef5ee09d78" providerId="AD" clId="Web-{0C9E458D-9CDD-E275-FCB4-79181879FF6A}" dt="2024-05-19T13:23:32.156" v="0"/>
        <pc:sldMkLst>
          <pc:docMk/>
          <pc:sldMk cId="3766153511" sldId="362"/>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_166_7D88AA2.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_16F_B2D2DF60.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_165_3C5F01D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_16B_2756FFE9.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_163_38A351E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c:spPr>
          <c:invertIfNegative val="0"/>
          <c:dPt>
            <c:idx val="0"/>
            <c:invertIfNegative val="0"/>
            <c:bubble3D val="0"/>
            <c:extLst>
              <c:ext xmlns:c16="http://schemas.microsoft.com/office/drawing/2014/chart" uri="{C3380CC4-5D6E-409C-BE32-E72D297353CC}">
                <c16:uniqueId val="{00000000-101E-49BE-ABBE-48A645B859D6}"/>
              </c:ext>
            </c:extLst>
          </c:dPt>
          <c:dPt>
            <c:idx val="1"/>
            <c:invertIfNegative val="0"/>
            <c:bubble3D val="0"/>
            <c:spPr>
              <a:solidFill>
                <a:schemeClr val="accent1"/>
              </a:solidFill>
            </c:spPr>
            <c:extLst>
              <c:ext xmlns:c16="http://schemas.microsoft.com/office/drawing/2014/chart" uri="{C3380CC4-5D6E-409C-BE32-E72D297353CC}">
                <c16:uniqueId val="{00000002-101E-49BE-ABBE-48A645B859D6}"/>
              </c:ext>
            </c:extLst>
          </c:dPt>
          <c:dPt>
            <c:idx val="2"/>
            <c:invertIfNegative val="0"/>
            <c:bubble3D val="0"/>
            <c:spPr>
              <a:solidFill>
                <a:schemeClr val="accent2"/>
              </a:solidFill>
            </c:spPr>
            <c:extLst>
              <c:ext xmlns:c16="http://schemas.microsoft.com/office/drawing/2014/chart" uri="{C3380CC4-5D6E-409C-BE32-E72D297353CC}">
                <c16:uniqueId val="{00000004-101E-49BE-ABBE-48A645B859D6}"/>
              </c:ext>
            </c:extLst>
          </c:dPt>
          <c:dPt>
            <c:idx val="3"/>
            <c:invertIfNegative val="0"/>
            <c:bubble3D val="0"/>
            <c:spPr>
              <a:solidFill>
                <a:schemeClr val="accent3"/>
              </a:solidFill>
            </c:spPr>
            <c:extLst>
              <c:ext xmlns:c16="http://schemas.microsoft.com/office/drawing/2014/chart" uri="{C3380CC4-5D6E-409C-BE32-E72D297353CC}">
                <c16:uniqueId val="{00000006-101E-49BE-ABBE-48A645B859D6}"/>
              </c:ext>
            </c:extLst>
          </c:dPt>
          <c:dPt>
            <c:idx val="4"/>
            <c:invertIfNegative val="0"/>
            <c:bubble3D val="0"/>
            <c:spPr>
              <a:solidFill>
                <a:schemeClr val="accent4"/>
              </a:solidFill>
            </c:spPr>
            <c:extLst>
              <c:ext xmlns:c16="http://schemas.microsoft.com/office/drawing/2014/chart" uri="{C3380CC4-5D6E-409C-BE32-E72D297353CC}">
                <c16:uniqueId val="{00000008-101E-49BE-ABBE-48A645B859D6}"/>
              </c:ext>
            </c:extLst>
          </c:dPt>
          <c:dPt>
            <c:idx val="5"/>
            <c:invertIfNegative val="0"/>
            <c:bubble3D val="0"/>
            <c:spPr>
              <a:solidFill>
                <a:schemeClr val="accent5"/>
              </a:solidFill>
            </c:spPr>
            <c:extLst>
              <c:ext xmlns:c16="http://schemas.microsoft.com/office/drawing/2014/chart" uri="{C3380CC4-5D6E-409C-BE32-E72D297353CC}">
                <c16:uniqueId val="{0000000A-101E-49BE-ABBE-48A645B859D6}"/>
              </c:ext>
            </c:extLst>
          </c:dPt>
          <c:cat>
            <c:strRef>
              <c:f>Sheet1!$A$2:$A$7</c:f>
              <c:strCache>
                <c:ptCount val="6"/>
                <c:pt idx="0">
                  <c:v>Item 1</c:v>
                </c:pt>
                <c:pt idx="1">
                  <c:v>Item 2</c:v>
                </c:pt>
                <c:pt idx="2">
                  <c:v>Item 3</c:v>
                </c:pt>
                <c:pt idx="3">
                  <c:v>Item 4</c:v>
                </c:pt>
                <c:pt idx="4">
                  <c:v>Item 5</c:v>
                </c:pt>
                <c:pt idx="5">
                  <c:v>Item 6</c:v>
                </c:pt>
              </c:strCache>
            </c:strRef>
          </c:cat>
          <c:val>
            <c:numRef>
              <c:f>Sheet1!$B$2:$B$7</c:f>
              <c:numCache>
                <c:formatCode>General</c:formatCode>
                <c:ptCount val="6"/>
                <c:pt idx="0">
                  <c:v>23</c:v>
                </c:pt>
                <c:pt idx="1">
                  <c:v>45</c:v>
                </c:pt>
                <c:pt idx="2">
                  <c:v>30</c:v>
                </c:pt>
                <c:pt idx="3">
                  <c:v>60</c:v>
                </c:pt>
                <c:pt idx="4">
                  <c:v>46</c:v>
                </c:pt>
                <c:pt idx="5">
                  <c:v>70</c:v>
                </c:pt>
              </c:numCache>
            </c:numRef>
          </c:val>
          <c:extLst>
            <c:ext xmlns:c16="http://schemas.microsoft.com/office/drawing/2014/chart" uri="{C3380CC4-5D6E-409C-BE32-E72D297353CC}">
              <c16:uniqueId val="{0000000B-101E-49BE-ABBE-48A645B859D6}"/>
            </c:ext>
          </c:extLst>
        </c:ser>
        <c:dLbls>
          <c:showLegendKey val="0"/>
          <c:showVal val="0"/>
          <c:showCatName val="0"/>
          <c:showSerName val="0"/>
          <c:showPercent val="0"/>
          <c:showBubbleSize val="0"/>
        </c:dLbls>
        <c:gapWidth val="170"/>
        <c:axId val="157966720"/>
        <c:axId val="157968256"/>
      </c:barChart>
      <c:catAx>
        <c:axId val="157966720"/>
        <c:scaling>
          <c:orientation val="minMax"/>
        </c:scaling>
        <c:delete val="1"/>
        <c:axPos val="b"/>
        <c:numFmt formatCode="General" sourceLinked="0"/>
        <c:majorTickMark val="out"/>
        <c:minorTickMark val="none"/>
        <c:tickLblPos val="nextTo"/>
        <c:crossAx val="157968256"/>
        <c:crosses val="autoZero"/>
        <c:auto val="1"/>
        <c:lblAlgn val="ctr"/>
        <c:lblOffset val="100"/>
        <c:noMultiLvlLbl val="0"/>
      </c:catAx>
      <c:valAx>
        <c:axId val="157968256"/>
        <c:scaling>
          <c:orientation val="minMax"/>
          <c:max val="100"/>
        </c:scaling>
        <c:delete val="1"/>
        <c:axPos val="l"/>
        <c:majorGridlines>
          <c:spPr>
            <a:ln>
              <a:noFill/>
              <a:prstDash val="dash"/>
            </a:ln>
          </c:spPr>
        </c:majorGridlines>
        <c:numFmt formatCode="General" sourceLinked="1"/>
        <c:majorTickMark val="out"/>
        <c:minorTickMark val="none"/>
        <c:tickLblPos val="nextTo"/>
        <c:crossAx val="157966720"/>
        <c:crosses val="autoZero"/>
        <c:crossBetween val="between"/>
      </c:valAx>
      <c:spPr>
        <a:noFill/>
        <a:ln w="53975">
          <a:noFill/>
        </a:ln>
      </c:spPr>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c:spPr>
          <c:invertIfNegative val="0"/>
          <c:dPt>
            <c:idx val="0"/>
            <c:invertIfNegative val="0"/>
            <c:bubble3D val="0"/>
            <c:extLst>
              <c:ext xmlns:c16="http://schemas.microsoft.com/office/drawing/2014/chart" uri="{C3380CC4-5D6E-409C-BE32-E72D297353CC}">
                <c16:uniqueId val="{00000000-101E-49BE-ABBE-48A645B859D6}"/>
              </c:ext>
            </c:extLst>
          </c:dPt>
          <c:dPt>
            <c:idx val="1"/>
            <c:invertIfNegative val="0"/>
            <c:bubble3D val="0"/>
            <c:spPr>
              <a:solidFill>
                <a:schemeClr val="accent1"/>
              </a:solidFill>
            </c:spPr>
            <c:extLst>
              <c:ext xmlns:c16="http://schemas.microsoft.com/office/drawing/2014/chart" uri="{C3380CC4-5D6E-409C-BE32-E72D297353CC}">
                <c16:uniqueId val="{00000002-101E-49BE-ABBE-48A645B859D6}"/>
              </c:ext>
            </c:extLst>
          </c:dPt>
          <c:dPt>
            <c:idx val="2"/>
            <c:invertIfNegative val="0"/>
            <c:bubble3D val="0"/>
            <c:spPr>
              <a:solidFill>
                <a:schemeClr val="accent2"/>
              </a:solidFill>
            </c:spPr>
            <c:extLst>
              <c:ext xmlns:c16="http://schemas.microsoft.com/office/drawing/2014/chart" uri="{C3380CC4-5D6E-409C-BE32-E72D297353CC}">
                <c16:uniqueId val="{00000004-101E-49BE-ABBE-48A645B859D6}"/>
              </c:ext>
            </c:extLst>
          </c:dPt>
          <c:dPt>
            <c:idx val="3"/>
            <c:invertIfNegative val="0"/>
            <c:bubble3D val="0"/>
            <c:spPr>
              <a:solidFill>
                <a:schemeClr val="accent3"/>
              </a:solidFill>
            </c:spPr>
            <c:extLst>
              <c:ext xmlns:c16="http://schemas.microsoft.com/office/drawing/2014/chart" uri="{C3380CC4-5D6E-409C-BE32-E72D297353CC}">
                <c16:uniqueId val="{00000006-101E-49BE-ABBE-48A645B859D6}"/>
              </c:ext>
            </c:extLst>
          </c:dPt>
          <c:dPt>
            <c:idx val="4"/>
            <c:invertIfNegative val="0"/>
            <c:bubble3D val="0"/>
            <c:spPr>
              <a:solidFill>
                <a:schemeClr val="accent4"/>
              </a:solidFill>
            </c:spPr>
            <c:extLst>
              <c:ext xmlns:c16="http://schemas.microsoft.com/office/drawing/2014/chart" uri="{C3380CC4-5D6E-409C-BE32-E72D297353CC}">
                <c16:uniqueId val="{00000008-101E-49BE-ABBE-48A645B859D6}"/>
              </c:ext>
            </c:extLst>
          </c:dPt>
          <c:dPt>
            <c:idx val="5"/>
            <c:invertIfNegative val="0"/>
            <c:bubble3D val="0"/>
            <c:spPr>
              <a:solidFill>
                <a:schemeClr val="accent5"/>
              </a:solidFill>
            </c:spPr>
            <c:extLst>
              <c:ext xmlns:c16="http://schemas.microsoft.com/office/drawing/2014/chart" uri="{C3380CC4-5D6E-409C-BE32-E72D297353CC}">
                <c16:uniqueId val="{0000000A-101E-49BE-ABBE-48A645B859D6}"/>
              </c:ext>
            </c:extLst>
          </c:dPt>
          <c:cat>
            <c:strRef>
              <c:f>Sheet1!$A$2:$A$7</c:f>
              <c:strCache>
                <c:ptCount val="6"/>
                <c:pt idx="0">
                  <c:v>Item 1</c:v>
                </c:pt>
                <c:pt idx="1">
                  <c:v>Item 2</c:v>
                </c:pt>
                <c:pt idx="2">
                  <c:v>Item 3</c:v>
                </c:pt>
                <c:pt idx="3">
                  <c:v>Item 4</c:v>
                </c:pt>
                <c:pt idx="4">
                  <c:v>Item 5</c:v>
                </c:pt>
                <c:pt idx="5">
                  <c:v>Item 6</c:v>
                </c:pt>
              </c:strCache>
            </c:strRef>
          </c:cat>
          <c:val>
            <c:numRef>
              <c:f>Sheet1!$B$2:$B$7</c:f>
              <c:numCache>
                <c:formatCode>General</c:formatCode>
                <c:ptCount val="6"/>
                <c:pt idx="0">
                  <c:v>23</c:v>
                </c:pt>
                <c:pt idx="1">
                  <c:v>45</c:v>
                </c:pt>
                <c:pt idx="2">
                  <c:v>30</c:v>
                </c:pt>
                <c:pt idx="3">
                  <c:v>60</c:v>
                </c:pt>
                <c:pt idx="4">
                  <c:v>46</c:v>
                </c:pt>
                <c:pt idx="5">
                  <c:v>70</c:v>
                </c:pt>
              </c:numCache>
            </c:numRef>
          </c:val>
          <c:extLst>
            <c:ext xmlns:c16="http://schemas.microsoft.com/office/drawing/2014/chart" uri="{C3380CC4-5D6E-409C-BE32-E72D297353CC}">
              <c16:uniqueId val="{0000000B-101E-49BE-ABBE-48A645B859D6}"/>
            </c:ext>
          </c:extLst>
        </c:ser>
        <c:dLbls>
          <c:showLegendKey val="0"/>
          <c:showVal val="0"/>
          <c:showCatName val="0"/>
          <c:showSerName val="0"/>
          <c:showPercent val="0"/>
          <c:showBubbleSize val="0"/>
        </c:dLbls>
        <c:gapWidth val="170"/>
        <c:axId val="157966720"/>
        <c:axId val="157968256"/>
      </c:barChart>
      <c:catAx>
        <c:axId val="157966720"/>
        <c:scaling>
          <c:orientation val="minMax"/>
        </c:scaling>
        <c:delete val="1"/>
        <c:axPos val="b"/>
        <c:numFmt formatCode="General" sourceLinked="0"/>
        <c:majorTickMark val="out"/>
        <c:minorTickMark val="none"/>
        <c:tickLblPos val="nextTo"/>
        <c:crossAx val="157968256"/>
        <c:crosses val="autoZero"/>
        <c:auto val="1"/>
        <c:lblAlgn val="ctr"/>
        <c:lblOffset val="100"/>
        <c:noMultiLvlLbl val="0"/>
      </c:catAx>
      <c:valAx>
        <c:axId val="157968256"/>
        <c:scaling>
          <c:orientation val="minMax"/>
          <c:max val="100"/>
        </c:scaling>
        <c:delete val="1"/>
        <c:axPos val="l"/>
        <c:majorGridlines>
          <c:spPr>
            <a:ln>
              <a:noFill/>
              <a:prstDash val="dash"/>
            </a:ln>
          </c:spPr>
        </c:majorGridlines>
        <c:numFmt formatCode="General" sourceLinked="1"/>
        <c:majorTickMark val="out"/>
        <c:minorTickMark val="none"/>
        <c:tickLblPos val="nextTo"/>
        <c:crossAx val="157966720"/>
        <c:crosses val="autoZero"/>
        <c:crossBetween val="between"/>
      </c:valAx>
      <c:spPr>
        <a:noFill/>
        <a:ln w="53975">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c:spPr>
          <c:invertIfNegative val="0"/>
          <c:dPt>
            <c:idx val="0"/>
            <c:invertIfNegative val="0"/>
            <c:bubble3D val="0"/>
            <c:extLst>
              <c:ext xmlns:c16="http://schemas.microsoft.com/office/drawing/2014/chart" uri="{C3380CC4-5D6E-409C-BE32-E72D297353CC}">
                <c16:uniqueId val="{00000000-101E-49BE-ABBE-48A645B859D6}"/>
              </c:ext>
            </c:extLst>
          </c:dPt>
          <c:dPt>
            <c:idx val="1"/>
            <c:invertIfNegative val="0"/>
            <c:bubble3D val="0"/>
            <c:spPr>
              <a:solidFill>
                <a:schemeClr val="accent1"/>
              </a:solidFill>
            </c:spPr>
            <c:extLst>
              <c:ext xmlns:c16="http://schemas.microsoft.com/office/drawing/2014/chart" uri="{C3380CC4-5D6E-409C-BE32-E72D297353CC}">
                <c16:uniqueId val="{00000002-101E-49BE-ABBE-48A645B859D6}"/>
              </c:ext>
            </c:extLst>
          </c:dPt>
          <c:dPt>
            <c:idx val="2"/>
            <c:invertIfNegative val="0"/>
            <c:bubble3D val="0"/>
            <c:spPr>
              <a:solidFill>
                <a:schemeClr val="accent2"/>
              </a:solidFill>
            </c:spPr>
            <c:extLst>
              <c:ext xmlns:c16="http://schemas.microsoft.com/office/drawing/2014/chart" uri="{C3380CC4-5D6E-409C-BE32-E72D297353CC}">
                <c16:uniqueId val="{00000004-101E-49BE-ABBE-48A645B859D6}"/>
              </c:ext>
            </c:extLst>
          </c:dPt>
          <c:dPt>
            <c:idx val="3"/>
            <c:invertIfNegative val="0"/>
            <c:bubble3D val="0"/>
            <c:spPr>
              <a:solidFill>
                <a:schemeClr val="accent3"/>
              </a:solidFill>
            </c:spPr>
            <c:extLst>
              <c:ext xmlns:c16="http://schemas.microsoft.com/office/drawing/2014/chart" uri="{C3380CC4-5D6E-409C-BE32-E72D297353CC}">
                <c16:uniqueId val="{00000006-101E-49BE-ABBE-48A645B859D6}"/>
              </c:ext>
            </c:extLst>
          </c:dPt>
          <c:dPt>
            <c:idx val="4"/>
            <c:invertIfNegative val="0"/>
            <c:bubble3D val="0"/>
            <c:spPr>
              <a:solidFill>
                <a:schemeClr val="accent4"/>
              </a:solidFill>
            </c:spPr>
            <c:extLst>
              <c:ext xmlns:c16="http://schemas.microsoft.com/office/drawing/2014/chart" uri="{C3380CC4-5D6E-409C-BE32-E72D297353CC}">
                <c16:uniqueId val="{00000008-101E-49BE-ABBE-48A645B859D6}"/>
              </c:ext>
            </c:extLst>
          </c:dPt>
          <c:dPt>
            <c:idx val="5"/>
            <c:invertIfNegative val="0"/>
            <c:bubble3D val="0"/>
            <c:spPr>
              <a:solidFill>
                <a:schemeClr val="accent5"/>
              </a:solidFill>
            </c:spPr>
            <c:extLst>
              <c:ext xmlns:c16="http://schemas.microsoft.com/office/drawing/2014/chart" uri="{C3380CC4-5D6E-409C-BE32-E72D297353CC}">
                <c16:uniqueId val="{0000000A-101E-49BE-ABBE-48A645B859D6}"/>
              </c:ext>
            </c:extLst>
          </c:dPt>
          <c:cat>
            <c:strRef>
              <c:f>Sheet1!$A$2:$A$7</c:f>
              <c:strCache>
                <c:ptCount val="6"/>
                <c:pt idx="0">
                  <c:v>Item 1</c:v>
                </c:pt>
                <c:pt idx="1">
                  <c:v>Item 2</c:v>
                </c:pt>
                <c:pt idx="2">
                  <c:v>Item 3</c:v>
                </c:pt>
                <c:pt idx="3">
                  <c:v>Item 4</c:v>
                </c:pt>
                <c:pt idx="4">
                  <c:v>Item 5</c:v>
                </c:pt>
                <c:pt idx="5">
                  <c:v>Item 6</c:v>
                </c:pt>
              </c:strCache>
            </c:strRef>
          </c:cat>
          <c:val>
            <c:numRef>
              <c:f>Sheet1!$B$2:$B$7</c:f>
              <c:numCache>
                <c:formatCode>General</c:formatCode>
                <c:ptCount val="6"/>
                <c:pt idx="0">
                  <c:v>23</c:v>
                </c:pt>
                <c:pt idx="1">
                  <c:v>45</c:v>
                </c:pt>
                <c:pt idx="2">
                  <c:v>30</c:v>
                </c:pt>
                <c:pt idx="3">
                  <c:v>60</c:v>
                </c:pt>
                <c:pt idx="4">
                  <c:v>46</c:v>
                </c:pt>
                <c:pt idx="5">
                  <c:v>70</c:v>
                </c:pt>
              </c:numCache>
            </c:numRef>
          </c:val>
          <c:extLst>
            <c:ext xmlns:c16="http://schemas.microsoft.com/office/drawing/2014/chart" uri="{C3380CC4-5D6E-409C-BE32-E72D297353CC}">
              <c16:uniqueId val="{0000000B-101E-49BE-ABBE-48A645B859D6}"/>
            </c:ext>
          </c:extLst>
        </c:ser>
        <c:dLbls>
          <c:showLegendKey val="0"/>
          <c:showVal val="0"/>
          <c:showCatName val="0"/>
          <c:showSerName val="0"/>
          <c:showPercent val="0"/>
          <c:showBubbleSize val="0"/>
        </c:dLbls>
        <c:gapWidth val="170"/>
        <c:axId val="157966720"/>
        <c:axId val="157968256"/>
      </c:barChart>
      <c:catAx>
        <c:axId val="157966720"/>
        <c:scaling>
          <c:orientation val="minMax"/>
        </c:scaling>
        <c:delete val="1"/>
        <c:axPos val="b"/>
        <c:numFmt formatCode="General" sourceLinked="0"/>
        <c:majorTickMark val="out"/>
        <c:minorTickMark val="none"/>
        <c:tickLblPos val="nextTo"/>
        <c:crossAx val="157968256"/>
        <c:crosses val="autoZero"/>
        <c:auto val="1"/>
        <c:lblAlgn val="ctr"/>
        <c:lblOffset val="100"/>
        <c:noMultiLvlLbl val="0"/>
      </c:catAx>
      <c:valAx>
        <c:axId val="157968256"/>
        <c:scaling>
          <c:orientation val="minMax"/>
          <c:max val="100"/>
        </c:scaling>
        <c:delete val="1"/>
        <c:axPos val="l"/>
        <c:majorGridlines>
          <c:spPr>
            <a:ln>
              <a:noFill/>
              <a:prstDash val="dash"/>
            </a:ln>
          </c:spPr>
        </c:majorGridlines>
        <c:numFmt formatCode="General" sourceLinked="1"/>
        <c:majorTickMark val="out"/>
        <c:minorTickMark val="none"/>
        <c:tickLblPos val="nextTo"/>
        <c:crossAx val="157966720"/>
        <c:crosses val="autoZero"/>
        <c:crossBetween val="between"/>
      </c:valAx>
      <c:spPr>
        <a:noFill/>
        <a:ln w="53975">
          <a:noFill/>
        </a:ln>
      </c:spPr>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c:spPr>
          <c:invertIfNegative val="0"/>
          <c:dPt>
            <c:idx val="0"/>
            <c:invertIfNegative val="0"/>
            <c:bubble3D val="0"/>
            <c:extLst>
              <c:ext xmlns:c16="http://schemas.microsoft.com/office/drawing/2014/chart" uri="{C3380CC4-5D6E-409C-BE32-E72D297353CC}">
                <c16:uniqueId val="{00000000-101E-49BE-ABBE-48A645B859D6}"/>
              </c:ext>
            </c:extLst>
          </c:dPt>
          <c:dPt>
            <c:idx val="1"/>
            <c:invertIfNegative val="0"/>
            <c:bubble3D val="0"/>
            <c:spPr>
              <a:solidFill>
                <a:schemeClr val="accent1"/>
              </a:solidFill>
            </c:spPr>
            <c:extLst>
              <c:ext xmlns:c16="http://schemas.microsoft.com/office/drawing/2014/chart" uri="{C3380CC4-5D6E-409C-BE32-E72D297353CC}">
                <c16:uniqueId val="{00000002-101E-49BE-ABBE-48A645B859D6}"/>
              </c:ext>
            </c:extLst>
          </c:dPt>
          <c:dPt>
            <c:idx val="2"/>
            <c:invertIfNegative val="0"/>
            <c:bubble3D val="0"/>
            <c:spPr>
              <a:solidFill>
                <a:schemeClr val="accent2"/>
              </a:solidFill>
            </c:spPr>
            <c:extLst>
              <c:ext xmlns:c16="http://schemas.microsoft.com/office/drawing/2014/chart" uri="{C3380CC4-5D6E-409C-BE32-E72D297353CC}">
                <c16:uniqueId val="{00000004-101E-49BE-ABBE-48A645B859D6}"/>
              </c:ext>
            </c:extLst>
          </c:dPt>
          <c:dPt>
            <c:idx val="3"/>
            <c:invertIfNegative val="0"/>
            <c:bubble3D val="0"/>
            <c:spPr>
              <a:solidFill>
                <a:schemeClr val="accent3"/>
              </a:solidFill>
            </c:spPr>
            <c:extLst>
              <c:ext xmlns:c16="http://schemas.microsoft.com/office/drawing/2014/chart" uri="{C3380CC4-5D6E-409C-BE32-E72D297353CC}">
                <c16:uniqueId val="{00000006-101E-49BE-ABBE-48A645B859D6}"/>
              </c:ext>
            </c:extLst>
          </c:dPt>
          <c:dPt>
            <c:idx val="4"/>
            <c:invertIfNegative val="0"/>
            <c:bubble3D val="0"/>
            <c:spPr>
              <a:solidFill>
                <a:schemeClr val="accent4"/>
              </a:solidFill>
            </c:spPr>
            <c:extLst>
              <c:ext xmlns:c16="http://schemas.microsoft.com/office/drawing/2014/chart" uri="{C3380CC4-5D6E-409C-BE32-E72D297353CC}">
                <c16:uniqueId val="{00000008-101E-49BE-ABBE-48A645B859D6}"/>
              </c:ext>
            </c:extLst>
          </c:dPt>
          <c:dPt>
            <c:idx val="5"/>
            <c:invertIfNegative val="0"/>
            <c:bubble3D val="0"/>
            <c:spPr>
              <a:solidFill>
                <a:schemeClr val="accent5"/>
              </a:solidFill>
            </c:spPr>
            <c:extLst>
              <c:ext xmlns:c16="http://schemas.microsoft.com/office/drawing/2014/chart" uri="{C3380CC4-5D6E-409C-BE32-E72D297353CC}">
                <c16:uniqueId val="{0000000A-101E-49BE-ABBE-48A645B859D6}"/>
              </c:ext>
            </c:extLst>
          </c:dPt>
          <c:cat>
            <c:strRef>
              <c:f>Sheet1!$A$2:$A$7</c:f>
              <c:strCache>
                <c:ptCount val="6"/>
                <c:pt idx="0">
                  <c:v>Item 1</c:v>
                </c:pt>
                <c:pt idx="1">
                  <c:v>Item 2</c:v>
                </c:pt>
                <c:pt idx="2">
                  <c:v>Item 3</c:v>
                </c:pt>
                <c:pt idx="3">
                  <c:v>Item 4</c:v>
                </c:pt>
                <c:pt idx="4">
                  <c:v>Item 5</c:v>
                </c:pt>
                <c:pt idx="5">
                  <c:v>Item 6</c:v>
                </c:pt>
              </c:strCache>
            </c:strRef>
          </c:cat>
          <c:val>
            <c:numRef>
              <c:f>Sheet1!$B$2:$B$7</c:f>
              <c:numCache>
                <c:formatCode>General</c:formatCode>
                <c:ptCount val="6"/>
                <c:pt idx="0">
                  <c:v>23</c:v>
                </c:pt>
                <c:pt idx="1">
                  <c:v>45</c:v>
                </c:pt>
                <c:pt idx="2">
                  <c:v>30</c:v>
                </c:pt>
                <c:pt idx="3">
                  <c:v>60</c:v>
                </c:pt>
                <c:pt idx="4">
                  <c:v>46</c:v>
                </c:pt>
                <c:pt idx="5">
                  <c:v>70</c:v>
                </c:pt>
              </c:numCache>
            </c:numRef>
          </c:val>
          <c:extLst>
            <c:ext xmlns:c16="http://schemas.microsoft.com/office/drawing/2014/chart" uri="{C3380CC4-5D6E-409C-BE32-E72D297353CC}">
              <c16:uniqueId val="{0000000B-101E-49BE-ABBE-48A645B859D6}"/>
            </c:ext>
          </c:extLst>
        </c:ser>
        <c:dLbls>
          <c:showLegendKey val="0"/>
          <c:showVal val="0"/>
          <c:showCatName val="0"/>
          <c:showSerName val="0"/>
          <c:showPercent val="0"/>
          <c:showBubbleSize val="0"/>
        </c:dLbls>
        <c:gapWidth val="170"/>
        <c:axId val="157966720"/>
        <c:axId val="157968256"/>
      </c:barChart>
      <c:catAx>
        <c:axId val="157966720"/>
        <c:scaling>
          <c:orientation val="minMax"/>
        </c:scaling>
        <c:delete val="1"/>
        <c:axPos val="b"/>
        <c:numFmt formatCode="General" sourceLinked="0"/>
        <c:majorTickMark val="out"/>
        <c:minorTickMark val="none"/>
        <c:tickLblPos val="nextTo"/>
        <c:crossAx val="157968256"/>
        <c:crosses val="autoZero"/>
        <c:auto val="1"/>
        <c:lblAlgn val="ctr"/>
        <c:lblOffset val="100"/>
        <c:noMultiLvlLbl val="0"/>
      </c:catAx>
      <c:valAx>
        <c:axId val="157968256"/>
        <c:scaling>
          <c:orientation val="minMax"/>
          <c:max val="100"/>
        </c:scaling>
        <c:delete val="1"/>
        <c:axPos val="l"/>
        <c:majorGridlines>
          <c:spPr>
            <a:ln>
              <a:noFill/>
              <a:prstDash val="dash"/>
            </a:ln>
          </c:spPr>
        </c:majorGridlines>
        <c:numFmt formatCode="General" sourceLinked="1"/>
        <c:majorTickMark val="out"/>
        <c:minorTickMark val="none"/>
        <c:tickLblPos val="nextTo"/>
        <c:crossAx val="157966720"/>
        <c:crosses val="autoZero"/>
        <c:crossBetween val="between"/>
      </c:valAx>
      <c:spPr>
        <a:noFill/>
        <a:ln w="53975">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c:spPr>
          <c:invertIfNegative val="0"/>
          <c:dPt>
            <c:idx val="0"/>
            <c:invertIfNegative val="0"/>
            <c:bubble3D val="0"/>
            <c:extLst>
              <c:ext xmlns:c16="http://schemas.microsoft.com/office/drawing/2014/chart" uri="{C3380CC4-5D6E-409C-BE32-E72D297353CC}">
                <c16:uniqueId val="{00000000-101E-49BE-ABBE-48A645B859D6}"/>
              </c:ext>
            </c:extLst>
          </c:dPt>
          <c:dPt>
            <c:idx val="1"/>
            <c:invertIfNegative val="0"/>
            <c:bubble3D val="0"/>
            <c:spPr>
              <a:solidFill>
                <a:schemeClr val="accent1"/>
              </a:solidFill>
            </c:spPr>
            <c:extLst>
              <c:ext xmlns:c16="http://schemas.microsoft.com/office/drawing/2014/chart" uri="{C3380CC4-5D6E-409C-BE32-E72D297353CC}">
                <c16:uniqueId val="{00000002-101E-49BE-ABBE-48A645B859D6}"/>
              </c:ext>
            </c:extLst>
          </c:dPt>
          <c:dPt>
            <c:idx val="2"/>
            <c:invertIfNegative val="0"/>
            <c:bubble3D val="0"/>
            <c:spPr>
              <a:solidFill>
                <a:schemeClr val="accent2"/>
              </a:solidFill>
            </c:spPr>
            <c:extLst>
              <c:ext xmlns:c16="http://schemas.microsoft.com/office/drawing/2014/chart" uri="{C3380CC4-5D6E-409C-BE32-E72D297353CC}">
                <c16:uniqueId val="{00000004-101E-49BE-ABBE-48A645B859D6}"/>
              </c:ext>
            </c:extLst>
          </c:dPt>
          <c:dPt>
            <c:idx val="3"/>
            <c:invertIfNegative val="0"/>
            <c:bubble3D val="0"/>
            <c:spPr>
              <a:solidFill>
                <a:schemeClr val="accent3"/>
              </a:solidFill>
            </c:spPr>
            <c:extLst>
              <c:ext xmlns:c16="http://schemas.microsoft.com/office/drawing/2014/chart" uri="{C3380CC4-5D6E-409C-BE32-E72D297353CC}">
                <c16:uniqueId val="{00000006-101E-49BE-ABBE-48A645B859D6}"/>
              </c:ext>
            </c:extLst>
          </c:dPt>
          <c:dPt>
            <c:idx val="4"/>
            <c:invertIfNegative val="0"/>
            <c:bubble3D val="0"/>
            <c:spPr>
              <a:solidFill>
                <a:schemeClr val="accent4"/>
              </a:solidFill>
            </c:spPr>
            <c:extLst>
              <c:ext xmlns:c16="http://schemas.microsoft.com/office/drawing/2014/chart" uri="{C3380CC4-5D6E-409C-BE32-E72D297353CC}">
                <c16:uniqueId val="{00000008-101E-49BE-ABBE-48A645B859D6}"/>
              </c:ext>
            </c:extLst>
          </c:dPt>
          <c:dPt>
            <c:idx val="5"/>
            <c:invertIfNegative val="0"/>
            <c:bubble3D val="0"/>
            <c:spPr>
              <a:solidFill>
                <a:schemeClr val="accent5"/>
              </a:solidFill>
            </c:spPr>
            <c:extLst>
              <c:ext xmlns:c16="http://schemas.microsoft.com/office/drawing/2014/chart" uri="{C3380CC4-5D6E-409C-BE32-E72D297353CC}">
                <c16:uniqueId val="{0000000A-101E-49BE-ABBE-48A645B859D6}"/>
              </c:ext>
            </c:extLst>
          </c:dPt>
          <c:cat>
            <c:strRef>
              <c:f>Sheet1!$A$2:$A$7</c:f>
              <c:strCache>
                <c:ptCount val="6"/>
                <c:pt idx="0">
                  <c:v>Item 1</c:v>
                </c:pt>
                <c:pt idx="1">
                  <c:v>Item 2</c:v>
                </c:pt>
                <c:pt idx="2">
                  <c:v>Item 3</c:v>
                </c:pt>
                <c:pt idx="3">
                  <c:v>Item 4</c:v>
                </c:pt>
                <c:pt idx="4">
                  <c:v>Item 5</c:v>
                </c:pt>
                <c:pt idx="5">
                  <c:v>Item 6</c:v>
                </c:pt>
              </c:strCache>
            </c:strRef>
          </c:cat>
          <c:val>
            <c:numRef>
              <c:f>Sheet1!$B$2:$B$7</c:f>
              <c:numCache>
                <c:formatCode>General</c:formatCode>
                <c:ptCount val="6"/>
                <c:pt idx="0">
                  <c:v>23</c:v>
                </c:pt>
                <c:pt idx="1">
                  <c:v>45</c:v>
                </c:pt>
                <c:pt idx="2">
                  <c:v>30</c:v>
                </c:pt>
                <c:pt idx="3">
                  <c:v>60</c:v>
                </c:pt>
                <c:pt idx="4">
                  <c:v>46</c:v>
                </c:pt>
                <c:pt idx="5">
                  <c:v>70</c:v>
                </c:pt>
              </c:numCache>
            </c:numRef>
          </c:val>
          <c:extLst>
            <c:ext xmlns:c16="http://schemas.microsoft.com/office/drawing/2014/chart" uri="{C3380CC4-5D6E-409C-BE32-E72D297353CC}">
              <c16:uniqueId val="{0000000B-101E-49BE-ABBE-48A645B859D6}"/>
            </c:ext>
          </c:extLst>
        </c:ser>
        <c:dLbls>
          <c:showLegendKey val="0"/>
          <c:showVal val="0"/>
          <c:showCatName val="0"/>
          <c:showSerName val="0"/>
          <c:showPercent val="0"/>
          <c:showBubbleSize val="0"/>
        </c:dLbls>
        <c:gapWidth val="170"/>
        <c:axId val="157966720"/>
        <c:axId val="157968256"/>
      </c:barChart>
      <c:catAx>
        <c:axId val="157966720"/>
        <c:scaling>
          <c:orientation val="minMax"/>
        </c:scaling>
        <c:delete val="1"/>
        <c:axPos val="b"/>
        <c:numFmt formatCode="General" sourceLinked="0"/>
        <c:majorTickMark val="out"/>
        <c:minorTickMark val="none"/>
        <c:tickLblPos val="nextTo"/>
        <c:crossAx val="157968256"/>
        <c:crosses val="autoZero"/>
        <c:auto val="1"/>
        <c:lblAlgn val="ctr"/>
        <c:lblOffset val="100"/>
        <c:noMultiLvlLbl val="0"/>
      </c:catAx>
      <c:valAx>
        <c:axId val="157968256"/>
        <c:scaling>
          <c:orientation val="minMax"/>
          <c:max val="100"/>
        </c:scaling>
        <c:delete val="1"/>
        <c:axPos val="l"/>
        <c:majorGridlines>
          <c:spPr>
            <a:ln>
              <a:noFill/>
              <a:prstDash val="dash"/>
            </a:ln>
          </c:spPr>
        </c:majorGridlines>
        <c:numFmt formatCode="General" sourceLinked="1"/>
        <c:majorTickMark val="out"/>
        <c:minorTickMark val="none"/>
        <c:tickLblPos val="nextTo"/>
        <c:crossAx val="157966720"/>
        <c:crosses val="autoZero"/>
        <c:crossBetween val="between"/>
      </c:valAx>
      <c:spPr>
        <a:noFill/>
        <a:ln w="53975">
          <a:noFill/>
        </a:ln>
      </c:spPr>
    </c:plotArea>
    <c:plotVisOnly val="1"/>
    <c:dispBlanksAs val="gap"/>
    <c:showDLblsOverMax val="0"/>
  </c:chart>
  <c:txPr>
    <a:bodyPr/>
    <a:lstStyle/>
    <a:p>
      <a:pPr>
        <a:defRPr sz="1800"/>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1975-BE9A-1EDA-D1F3-5386B5B6F5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96C5F7-FF9D-2CE2-6EF6-2ACD9D5C51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F3AE43-844A-854D-8D03-E86202B0042F}"/>
              </a:ext>
            </a:extLst>
          </p:cNvPr>
          <p:cNvSpPr>
            <a:spLocks noGrp="1"/>
          </p:cNvSpPr>
          <p:nvPr>
            <p:ph type="dt" sz="half" idx="10"/>
          </p:nvPr>
        </p:nvSpPr>
        <p:spPr/>
        <p:txBody>
          <a:bodyPr/>
          <a:lstStyle/>
          <a:p>
            <a:fld id="{2ADADF97-AA46-4782-9B71-58AB1868D76A}" type="datetimeFigureOut">
              <a:rPr lang="en-US" smtClean="0"/>
              <a:t>5/19/2024</a:t>
            </a:fld>
            <a:endParaRPr lang="en-US"/>
          </a:p>
        </p:txBody>
      </p:sp>
      <p:sp>
        <p:nvSpPr>
          <p:cNvPr id="5" name="Footer Placeholder 4">
            <a:extLst>
              <a:ext uri="{FF2B5EF4-FFF2-40B4-BE49-F238E27FC236}">
                <a16:creationId xmlns:a16="http://schemas.microsoft.com/office/drawing/2014/main" id="{D80BF5EB-9BF9-0A39-F998-9FA04F6C2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5BA4D-3D35-E02A-BEFD-27DE6E5FC008}"/>
              </a:ext>
            </a:extLst>
          </p:cNvPr>
          <p:cNvSpPr>
            <a:spLocks noGrp="1"/>
          </p:cNvSpPr>
          <p:nvPr>
            <p:ph type="sldNum" sz="quarter" idx="12"/>
          </p:nvPr>
        </p:nvSpPr>
        <p:spPr/>
        <p:txBody>
          <a:bodyPr/>
          <a:lstStyle/>
          <a:p>
            <a:fld id="{55339933-C3A2-40F8-A360-F647D641540D}" type="slidenum">
              <a:rPr lang="en-US" smtClean="0"/>
              <a:t>‹#›</a:t>
            </a:fld>
            <a:endParaRPr lang="en-US"/>
          </a:p>
        </p:txBody>
      </p:sp>
    </p:spTree>
    <p:extLst>
      <p:ext uri="{BB962C8B-B14F-4D97-AF65-F5344CB8AC3E}">
        <p14:creationId xmlns:p14="http://schemas.microsoft.com/office/powerpoint/2010/main" val="3878379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029EC-B90E-0B9C-FD7F-A6757C09AB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4C1ACD-5AA3-5E24-4404-168C9A9DED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FAD7F-0B4C-41D6-AD60-FFCB3B91C64C}"/>
              </a:ext>
            </a:extLst>
          </p:cNvPr>
          <p:cNvSpPr>
            <a:spLocks noGrp="1"/>
          </p:cNvSpPr>
          <p:nvPr>
            <p:ph type="dt" sz="half" idx="10"/>
          </p:nvPr>
        </p:nvSpPr>
        <p:spPr/>
        <p:txBody>
          <a:bodyPr/>
          <a:lstStyle/>
          <a:p>
            <a:fld id="{2ADADF97-AA46-4782-9B71-58AB1868D76A}" type="datetimeFigureOut">
              <a:rPr lang="en-US" smtClean="0"/>
              <a:t>5/19/2024</a:t>
            </a:fld>
            <a:endParaRPr lang="en-US"/>
          </a:p>
        </p:txBody>
      </p:sp>
      <p:sp>
        <p:nvSpPr>
          <p:cNvPr id="5" name="Footer Placeholder 4">
            <a:extLst>
              <a:ext uri="{FF2B5EF4-FFF2-40B4-BE49-F238E27FC236}">
                <a16:creationId xmlns:a16="http://schemas.microsoft.com/office/drawing/2014/main" id="{5502F798-5652-DCDD-6A9B-82E9B6849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C4383-E470-439F-3E06-627DEA98026D}"/>
              </a:ext>
            </a:extLst>
          </p:cNvPr>
          <p:cNvSpPr>
            <a:spLocks noGrp="1"/>
          </p:cNvSpPr>
          <p:nvPr>
            <p:ph type="sldNum" sz="quarter" idx="12"/>
          </p:nvPr>
        </p:nvSpPr>
        <p:spPr/>
        <p:txBody>
          <a:bodyPr/>
          <a:lstStyle/>
          <a:p>
            <a:fld id="{55339933-C3A2-40F8-A360-F647D641540D}" type="slidenum">
              <a:rPr lang="en-US" smtClean="0"/>
              <a:t>‹#›</a:t>
            </a:fld>
            <a:endParaRPr lang="en-US"/>
          </a:p>
        </p:txBody>
      </p:sp>
    </p:spTree>
    <p:extLst>
      <p:ext uri="{BB962C8B-B14F-4D97-AF65-F5344CB8AC3E}">
        <p14:creationId xmlns:p14="http://schemas.microsoft.com/office/powerpoint/2010/main" val="4291060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FD2FFC-49AD-2128-707B-F7585B6C4D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A9861B-B82E-4DBD-03B9-47CAC5269A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F5D46-D8B9-800A-0793-98A018893BBF}"/>
              </a:ext>
            </a:extLst>
          </p:cNvPr>
          <p:cNvSpPr>
            <a:spLocks noGrp="1"/>
          </p:cNvSpPr>
          <p:nvPr>
            <p:ph type="dt" sz="half" idx="10"/>
          </p:nvPr>
        </p:nvSpPr>
        <p:spPr/>
        <p:txBody>
          <a:bodyPr/>
          <a:lstStyle/>
          <a:p>
            <a:fld id="{2ADADF97-AA46-4782-9B71-58AB1868D76A}" type="datetimeFigureOut">
              <a:rPr lang="en-US" smtClean="0"/>
              <a:t>5/19/2024</a:t>
            </a:fld>
            <a:endParaRPr lang="en-US"/>
          </a:p>
        </p:txBody>
      </p:sp>
      <p:sp>
        <p:nvSpPr>
          <p:cNvPr id="5" name="Footer Placeholder 4">
            <a:extLst>
              <a:ext uri="{FF2B5EF4-FFF2-40B4-BE49-F238E27FC236}">
                <a16:creationId xmlns:a16="http://schemas.microsoft.com/office/drawing/2014/main" id="{090B2C5B-62C3-8247-E931-22E32574AA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C1DE4-1444-40CA-1048-B1A15C08B036}"/>
              </a:ext>
            </a:extLst>
          </p:cNvPr>
          <p:cNvSpPr>
            <a:spLocks noGrp="1"/>
          </p:cNvSpPr>
          <p:nvPr>
            <p:ph type="sldNum" sz="quarter" idx="12"/>
          </p:nvPr>
        </p:nvSpPr>
        <p:spPr/>
        <p:txBody>
          <a:bodyPr/>
          <a:lstStyle/>
          <a:p>
            <a:fld id="{55339933-C3A2-40F8-A360-F647D641540D}" type="slidenum">
              <a:rPr lang="en-US" smtClean="0"/>
              <a:t>‹#›</a:t>
            </a:fld>
            <a:endParaRPr lang="en-US"/>
          </a:p>
        </p:txBody>
      </p:sp>
    </p:spTree>
    <p:extLst>
      <p:ext uri="{BB962C8B-B14F-4D97-AF65-F5344CB8AC3E}">
        <p14:creationId xmlns:p14="http://schemas.microsoft.com/office/powerpoint/2010/main" val="2638792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6BBBB9-1449-4770-86D8-AC8F093555E2}"/>
              </a:ext>
            </a:extLst>
          </p:cNvPr>
          <p:cNvSpPr/>
          <p:nvPr userDrawn="1"/>
        </p:nvSpPr>
        <p:spPr>
          <a:xfrm>
            <a:off x="0" y="2373923"/>
            <a:ext cx="12192000" cy="32958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amond 2">
            <a:extLst>
              <a:ext uri="{FF2B5EF4-FFF2-40B4-BE49-F238E27FC236}">
                <a16:creationId xmlns:a16="http://schemas.microsoft.com/office/drawing/2014/main" id="{66FA16E6-C495-4982-9189-0942CEFE137D}"/>
              </a:ext>
            </a:extLst>
          </p:cNvPr>
          <p:cNvSpPr/>
          <p:nvPr userDrawn="1"/>
        </p:nvSpPr>
        <p:spPr>
          <a:xfrm>
            <a:off x="1210826" y="1522325"/>
            <a:ext cx="4999055" cy="49990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4">
            <a:extLst>
              <a:ext uri="{FF2B5EF4-FFF2-40B4-BE49-F238E27FC236}">
                <a16:creationId xmlns:a16="http://schemas.microsoft.com/office/drawing/2014/main" id="{9B0DEFCE-F91B-4304-A7EF-1BAE016A2EBF}"/>
              </a:ext>
            </a:extLst>
          </p:cNvPr>
          <p:cNvSpPr>
            <a:spLocks noGrp="1"/>
          </p:cNvSpPr>
          <p:nvPr>
            <p:ph type="pic" sz="quarter" idx="14" hasCustomPrompt="1"/>
          </p:nvPr>
        </p:nvSpPr>
        <p:spPr>
          <a:xfrm>
            <a:off x="502419" y="1620297"/>
            <a:ext cx="4803112" cy="4803112"/>
          </a:xfrm>
          <a:custGeom>
            <a:avLst/>
            <a:gdLst>
              <a:gd name="connsiteX0" fmla="*/ 2190541 w 4381081"/>
              <a:gd name="connsiteY0" fmla="*/ 0 h 4381081"/>
              <a:gd name="connsiteX1" fmla="*/ 4381081 w 4381081"/>
              <a:gd name="connsiteY1" fmla="*/ 2190541 h 4381081"/>
              <a:gd name="connsiteX2" fmla="*/ 2190541 w 4381081"/>
              <a:gd name="connsiteY2" fmla="*/ 4381081 h 4381081"/>
              <a:gd name="connsiteX3" fmla="*/ 0 w 4381081"/>
              <a:gd name="connsiteY3" fmla="*/ 2190541 h 4381081"/>
            </a:gdLst>
            <a:ahLst/>
            <a:cxnLst>
              <a:cxn ang="0">
                <a:pos x="connsiteX0" y="connsiteY0"/>
              </a:cxn>
              <a:cxn ang="0">
                <a:pos x="connsiteX1" y="connsiteY1"/>
              </a:cxn>
              <a:cxn ang="0">
                <a:pos x="connsiteX2" y="connsiteY2"/>
              </a:cxn>
              <a:cxn ang="0">
                <a:pos x="connsiteX3" y="connsiteY3"/>
              </a:cxn>
            </a:cxnLst>
            <a:rect l="l" t="t" r="r" b="b"/>
            <a:pathLst>
              <a:path w="4381081" h="4381081">
                <a:moveTo>
                  <a:pt x="2190541" y="0"/>
                </a:moveTo>
                <a:lnTo>
                  <a:pt x="4381081" y="2190541"/>
                </a:lnTo>
                <a:lnTo>
                  <a:pt x="2190541" y="4381081"/>
                </a:lnTo>
                <a:lnTo>
                  <a:pt x="0" y="2190541"/>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6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190364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A22E47E-1F0A-4D49-A3CC-9C90A6C6B5D2}"/>
              </a:ext>
            </a:extLst>
          </p:cNvPr>
          <p:cNvSpPr>
            <a:spLocks noGrp="1"/>
          </p:cNvSpPr>
          <p:nvPr userDrawn="1">
            <p:ph type="pic" sz="quarter" idx="14" hasCustomPrompt="1"/>
          </p:nvPr>
        </p:nvSpPr>
        <p:spPr>
          <a:xfrm>
            <a:off x="1" y="0"/>
            <a:ext cx="7001195" cy="6858000"/>
          </a:xfrm>
          <a:custGeom>
            <a:avLst/>
            <a:gdLst>
              <a:gd name="connsiteX0" fmla="*/ 2972593 w 7001195"/>
              <a:gd name="connsiteY0" fmla="*/ 3582164 h 6858000"/>
              <a:gd name="connsiteX1" fmla="*/ 4920669 w 7001195"/>
              <a:gd name="connsiteY1" fmla="*/ 5530240 h 6858000"/>
              <a:gd name="connsiteX2" fmla="*/ 3592909 w 7001195"/>
              <a:gd name="connsiteY2" fmla="*/ 6858000 h 6858000"/>
              <a:gd name="connsiteX3" fmla="*/ 0 w 7001195"/>
              <a:gd name="connsiteY3" fmla="*/ 6858000 h 6858000"/>
              <a:gd name="connsiteX4" fmla="*/ 0 w 7001195"/>
              <a:gd name="connsiteY4" fmla="*/ 6554758 h 6858000"/>
              <a:gd name="connsiteX5" fmla="*/ 5053120 w 7001195"/>
              <a:gd name="connsiteY5" fmla="*/ 1501635 h 6858000"/>
              <a:gd name="connsiteX6" fmla="*/ 7001195 w 7001195"/>
              <a:gd name="connsiteY6" fmla="*/ 3449711 h 6858000"/>
              <a:gd name="connsiteX7" fmla="*/ 5053120 w 7001195"/>
              <a:gd name="connsiteY7" fmla="*/ 5397786 h 6858000"/>
              <a:gd name="connsiteX8" fmla="*/ 3105044 w 7001195"/>
              <a:gd name="connsiteY8" fmla="*/ 3449710 h 6858000"/>
              <a:gd name="connsiteX9" fmla="*/ 0 w 7001195"/>
              <a:gd name="connsiteY9" fmla="*/ 659422 h 6858000"/>
              <a:gd name="connsiteX10" fmla="*/ 2790289 w 7001195"/>
              <a:gd name="connsiteY10" fmla="*/ 3449711 h 6858000"/>
              <a:gd name="connsiteX11" fmla="*/ 0 w 7001195"/>
              <a:gd name="connsiteY11" fmla="*/ 6240000 h 6858000"/>
              <a:gd name="connsiteX12" fmla="*/ 0 w 7001195"/>
              <a:gd name="connsiteY12" fmla="*/ 0 h 6858000"/>
              <a:gd name="connsiteX13" fmla="*/ 3580526 w 7001195"/>
              <a:gd name="connsiteY13" fmla="*/ 0 h 6858000"/>
              <a:gd name="connsiteX14" fmla="*/ 4920669 w 7001195"/>
              <a:gd name="connsiteY14" fmla="*/ 1340143 h 6858000"/>
              <a:gd name="connsiteX15" fmla="*/ 2972593 w 7001195"/>
              <a:gd name="connsiteY15" fmla="*/ 3288219 h 6858000"/>
              <a:gd name="connsiteX16" fmla="*/ 0 w 7001195"/>
              <a:gd name="connsiteY16" fmla="*/ 3156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01195" h="6858000">
                <a:moveTo>
                  <a:pt x="2972593" y="3582164"/>
                </a:moveTo>
                <a:lnTo>
                  <a:pt x="4920669" y="5530240"/>
                </a:lnTo>
                <a:lnTo>
                  <a:pt x="3592909" y="6858000"/>
                </a:lnTo>
                <a:lnTo>
                  <a:pt x="0" y="6858000"/>
                </a:lnTo>
                <a:lnTo>
                  <a:pt x="0" y="6554758"/>
                </a:lnTo>
                <a:close/>
                <a:moveTo>
                  <a:pt x="5053120" y="1501635"/>
                </a:moveTo>
                <a:lnTo>
                  <a:pt x="7001195" y="3449711"/>
                </a:lnTo>
                <a:lnTo>
                  <a:pt x="5053120" y="5397786"/>
                </a:lnTo>
                <a:lnTo>
                  <a:pt x="3105044" y="3449710"/>
                </a:lnTo>
                <a:close/>
                <a:moveTo>
                  <a:pt x="0" y="659422"/>
                </a:moveTo>
                <a:lnTo>
                  <a:pt x="2790289" y="3449711"/>
                </a:lnTo>
                <a:lnTo>
                  <a:pt x="0" y="6240000"/>
                </a:lnTo>
                <a:close/>
                <a:moveTo>
                  <a:pt x="0" y="0"/>
                </a:moveTo>
                <a:lnTo>
                  <a:pt x="3580526" y="0"/>
                </a:lnTo>
                <a:lnTo>
                  <a:pt x="4920669" y="1340143"/>
                </a:lnTo>
                <a:lnTo>
                  <a:pt x="2972593" y="3288219"/>
                </a:lnTo>
                <a:lnTo>
                  <a:pt x="0" y="315626"/>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2181525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4C1BDFE-3A5F-4036-9453-90FAB5F5AD9B}"/>
              </a:ext>
            </a:extLst>
          </p:cNvPr>
          <p:cNvSpPr>
            <a:spLocks noGrp="1"/>
          </p:cNvSpPr>
          <p:nvPr>
            <p:ph type="pic" idx="12" hasCustomPrompt="1"/>
          </p:nvPr>
        </p:nvSpPr>
        <p:spPr>
          <a:xfrm>
            <a:off x="4605501" y="-8359"/>
            <a:ext cx="3840000" cy="686635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612836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Contents slide layout">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037E6EBA-A6B4-42A1-97C2-C3E5DB56F952}"/>
              </a:ext>
            </a:extLst>
          </p:cNvPr>
          <p:cNvSpPr/>
          <p:nvPr userDrawn="1"/>
        </p:nvSpPr>
        <p:spPr>
          <a:xfrm>
            <a:off x="6714127" y="222127"/>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C35CA6D9-CCFF-464A-A0A4-887238A167B2}"/>
              </a:ext>
            </a:extLst>
          </p:cNvPr>
          <p:cNvSpPr/>
          <p:nvPr userDrawn="1"/>
        </p:nvSpPr>
        <p:spPr>
          <a:xfrm>
            <a:off x="8547494" y="1908639"/>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B8E1B2C-8799-433E-9F91-C6247737F518}"/>
              </a:ext>
            </a:extLst>
          </p:cNvPr>
          <p:cNvSpPr/>
          <p:nvPr userDrawn="1"/>
        </p:nvSpPr>
        <p:spPr>
          <a:xfrm>
            <a:off x="6714127" y="3595150"/>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Picture Placeholder 20">
            <a:extLst>
              <a:ext uri="{FF2B5EF4-FFF2-40B4-BE49-F238E27FC236}">
                <a16:creationId xmlns:a16="http://schemas.microsoft.com/office/drawing/2014/main" id="{67231013-44A8-4D0F-BA74-02317B0DA239}"/>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3" name="Picture Placeholder 18">
            <a:extLst>
              <a:ext uri="{FF2B5EF4-FFF2-40B4-BE49-F238E27FC236}">
                <a16:creationId xmlns:a16="http://schemas.microsoft.com/office/drawing/2014/main" id="{5C1494CD-2765-4DB2-9849-C858899D9862}"/>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4" name="Picture Placeholder 19">
            <a:extLst>
              <a:ext uri="{FF2B5EF4-FFF2-40B4-BE49-F238E27FC236}">
                <a16:creationId xmlns:a16="http://schemas.microsoft.com/office/drawing/2014/main" id="{26D42692-FF9B-47D2-A449-15E87A4D9F89}"/>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636006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Contents slide layou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53430A53-DA4A-4C9A-B1EA-7B95C9E16148}"/>
              </a:ext>
            </a:extLst>
          </p:cNvPr>
          <p:cNvSpPr/>
          <p:nvPr userDrawn="1"/>
        </p:nvSpPr>
        <p:spPr>
          <a:xfrm>
            <a:off x="-270433" y="5702336"/>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3" name="Group 32">
            <a:extLst>
              <a:ext uri="{FF2B5EF4-FFF2-40B4-BE49-F238E27FC236}">
                <a16:creationId xmlns:a16="http://schemas.microsoft.com/office/drawing/2014/main" id="{A756C5A5-95CD-4B13-A4AB-8D896CB4CA9C}"/>
              </a:ext>
            </a:extLst>
          </p:cNvPr>
          <p:cNvGrpSpPr/>
          <p:nvPr userDrawn="1"/>
        </p:nvGrpSpPr>
        <p:grpSpPr>
          <a:xfrm>
            <a:off x="865349" y="1867960"/>
            <a:ext cx="2040918" cy="4073314"/>
            <a:chOff x="865349" y="1867960"/>
            <a:chExt cx="2040918" cy="4073314"/>
          </a:xfrm>
        </p:grpSpPr>
        <p:sp>
          <p:nvSpPr>
            <p:cNvPr id="3" name="Graphic 2">
              <a:extLst>
                <a:ext uri="{FF2B5EF4-FFF2-40B4-BE49-F238E27FC236}">
                  <a16:creationId xmlns:a16="http://schemas.microsoft.com/office/drawing/2014/main" id="{71CBA192-FD27-4F9F-83AC-DA52630773BE}"/>
                </a:ext>
              </a:extLst>
            </p:cNvPr>
            <p:cNvSpPr/>
            <p:nvPr/>
          </p:nvSpPr>
          <p:spPr>
            <a:xfrm>
              <a:off x="868508" y="1867960"/>
              <a:ext cx="2035499" cy="4073314"/>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a:p>
          </p:txBody>
        </p:sp>
        <p:sp>
          <p:nvSpPr>
            <p:cNvPr id="4" name="Graphic 2">
              <a:extLst>
                <a:ext uri="{FF2B5EF4-FFF2-40B4-BE49-F238E27FC236}">
                  <a16:creationId xmlns:a16="http://schemas.microsoft.com/office/drawing/2014/main" id="{29D4EB9F-DFFB-4A64-885D-995254694378}"/>
                </a:ext>
              </a:extLst>
            </p:cNvPr>
            <p:cNvSpPr/>
            <p:nvPr/>
          </p:nvSpPr>
          <p:spPr>
            <a:xfrm>
              <a:off x="895780" y="1889325"/>
              <a:ext cx="1980954" cy="4030546"/>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a:p>
          </p:txBody>
        </p:sp>
        <p:sp>
          <p:nvSpPr>
            <p:cNvPr id="5" name="Graphic 2">
              <a:extLst>
                <a:ext uri="{FF2B5EF4-FFF2-40B4-BE49-F238E27FC236}">
                  <a16:creationId xmlns:a16="http://schemas.microsoft.com/office/drawing/2014/main" id="{DDE87766-D076-4E2B-96BF-8A50218DD349}"/>
                </a:ext>
              </a:extLst>
            </p:cNvPr>
            <p:cNvSpPr/>
            <p:nvPr/>
          </p:nvSpPr>
          <p:spPr>
            <a:xfrm>
              <a:off x="943400" y="1958738"/>
              <a:ext cx="1885715" cy="3891758"/>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accent1"/>
            </a:solidFill>
            <a:ln w="6728" cap="flat">
              <a:noFill/>
              <a:prstDash val="solid"/>
              <a:miter/>
            </a:ln>
          </p:spPr>
          <p:txBody>
            <a:bodyPr rtlCol="0" anchor="ctr"/>
            <a:lstStyle/>
            <a:p>
              <a:endParaRPr lang="en-US"/>
            </a:p>
          </p:txBody>
        </p:sp>
        <p:sp>
          <p:nvSpPr>
            <p:cNvPr id="6" name="Graphic 2">
              <a:extLst>
                <a:ext uri="{FF2B5EF4-FFF2-40B4-BE49-F238E27FC236}">
                  <a16:creationId xmlns:a16="http://schemas.microsoft.com/office/drawing/2014/main" id="{3EBF0156-91CC-4879-AA45-7BE530EC4DF5}"/>
                </a:ext>
              </a:extLst>
            </p:cNvPr>
            <p:cNvSpPr/>
            <p:nvPr/>
          </p:nvSpPr>
          <p:spPr>
            <a:xfrm>
              <a:off x="865709" y="2447392"/>
              <a:ext cx="14242" cy="138786"/>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p>
          </p:txBody>
        </p:sp>
        <p:sp>
          <p:nvSpPr>
            <p:cNvPr id="7" name="Graphic 2">
              <a:extLst>
                <a:ext uri="{FF2B5EF4-FFF2-40B4-BE49-F238E27FC236}">
                  <a16:creationId xmlns:a16="http://schemas.microsoft.com/office/drawing/2014/main" id="{ECA395EF-5ECA-4F55-91FA-CE6862C1FE0A}"/>
                </a:ext>
              </a:extLst>
            </p:cNvPr>
            <p:cNvSpPr/>
            <p:nvPr/>
          </p:nvSpPr>
          <p:spPr>
            <a:xfrm>
              <a:off x="865709" y="2745171"/>
              <a:ext cx="19883" cy="276813"/>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8" name="Graphic 2">
              <a:extLst>
                <a:ext uri="{FF2B5EF4-FFF2-40B4-BE49-F238E27FC236}">
                  <a16:creationId xmlns:a16="http://schemas.microsoft.com/office/drawing/2014/main" id="{B5E46A75-9636-415C-B4AB-21070FFB5B99}"/>
                </a:ext>
              </a:extLst>
            </p:cNvPr>
            <p:cNvSpPr/>
            <p:nvPr/>
          </p:nvSpPr>
          <p:spPr>
            <a:xfrm>
              <a:off x="865749" y="2765055"/>
              <a:ext cx="11242" cy="231805"/>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43DB9FD9-1CE4-4E35-BD2A-6A51DFB7CF8E}"/>
                </a:ext>
              </a:extLst>
            </p:cNvPr>
            <p:cNvSpPr/>
            <p:nvPr/>
          </p:nvSpPr>
          <p:spPr>
            <a:xfrm>
              <a:off x="865349" y="3114803"/>
              <a:ext cx="19883" cy="276813"/>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10" name="Graphic 2">
              <a:extLst>
                <a:ext uri="{FF2B5EF4-FFF2-40B4-BE49-F238E27FC236}">
                  <a16:creationId xmlns:a16="http://schemas.microsoft.com/office/drawing/2014/main" id="{0F68FA7A-711C-4CCA-BC14-B8B9243020C9}"/>
                </a:ext>
              </a:extLst>
            </p:cNvPr>
            <p:cNvSpPr/>
            <p:nvPr/>
          </p:nvSpPr>
          <p:spPr>
            <a:xfrm>
              <a:off x="865349" y="3134687"/>
              <a:ext cx="11242" cy="231805"/>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p>
          </p:txBody>
        </p:sp>
        <p:sp>
          <p:nvSpPr>
            <p:cNvPr id="11" name="Graphic 2">
              <a:extLst>
                <a:ext uri="{FF2B5EF4-FFF2-40B4-BE49-F238E27FC236}">
                  <a16:creationId xmlns:a16="http://schemas.microsoft.com/office/drawing/2014/main" id="{95800D84-743C-4C63-B781-5C52EB624283}"/>
                </a:ext>
              </a:extLst>
            </p:cNvPr>
            <p:cNvSpPr/>
            <p:nvPr/>
          </p:nvSpPr>
          <p:spPr>
            <a:xfrm>
              <a:off x="2886384" y="2838029"/>
              <a:ext cx="19883" cy="448007"/>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p>
          </p:txBody>
        </p:sp>
        <p:sp>
          <p:nvSpPr>
            <p:cNvPr id="12" name="Graphic 2">
              <a:extLst>
                <a:ext uri="{FF2B5EF4-FFF2-40B4-BE49-F238E27FC236}">
                  <a16:creationId xmlns:a16="http://schemas.microsoft.com/office/drawing/2014/main" id="{DB820F54-96F6-4D3B-8481-062D109969CD}"/>
                </a:ext>
              </a:extLst>
            </p:cNvPr>
            <p:cNvSpPr/>
            <p:nvPr/>
          </p:nvSpPr>
          <p:spPr>
            <a:xfrm>
              <a:off x="2895025" y="2870234"/>
              <a:ext cx="11242" cy="375154"/>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p>
          </p:txBody>
        </p:sp>
        <p:sp>
          <p:nvSpPr>
            <p:cNvPr id="13" name="Graphic 2">
              <a:extLst>
                <a:ext uri="{FF2B5EF4-FFF2-40B4-BE49-F238E27FC236}">
                  <a16:creationId xmlns:a16="http://schemas.microsoft.com/office/drawing/2014/main" id="{DAE5D64D-F030-478C-81BF-0EE855157850}"/>
                </a:ext>
              </a:extLst>
            </p:cNvPr>
            <p:cNvSpPr/>
            <p:nvPr/>
          </p:nvSpPr>
          <p:spPr>
            <a:xfrm>
              <a:off x="2890184" y="3775252"/>
              <a:ext cx="16083" cy="307020"/>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p>
          </p:txBody>
        </p:sp>
        <p:sp>
          <p:nvSpPr>
            <p:cNvPr id="14" name="Graphic 2">
              <a:extLst>
                <a:ext uri="{FF2B5EF4-FFF2-40B4-BE49-F238E27FC236}">
                  <a16:creationId xmlns:a16="http://schemas.microsoft.com/office/drawing/2014/main" id="{D32F9A1F-0C88-4D07-9430-A36983E40216}"/>
                </a:ext>
              </a:extLst>
            </p:cNvPr>
            <p:cNvSpPr/>
            <p:nvPr/>
          </p:nvSpPr>
          <p:spPr>
            <a:xfrm>
              <a:off x="2897146" y="3797296"/>
              <a:ext cx="9121" cy="257090"/>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p>
          </p:txBody>
        </p:sp>
        <p:sp>
          <p:nvSpPr>
            <p:cNvPr id="15" name="Oval 14">
              <a:extLst>
                <a:ext uri="{FF2B5EF4-FFF2-40B4-BE49-F238E27FC236}">
                  <a16:creationId xmlns:a16="http://schemas.microsoft.com/office/drawing/2014/main" id="{86C311D7-10F2-4E25-98D3-839147E5D278}"/>
                </a:ext>
              </a:extLst>
            </p:cNvPr>
            <p:cNvSpPr>
              <a:spLocks noChangeAspect="1"/>
            </p:cNvSpPr>
            <p:nvPr/>
          </p:nvSpPr>
          <p:spPr>
            <a:xfrm>
              <a:off x="2220359" y="1951836"/>
              <a:ext cx="94679" cy="9467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688C7A4-F28E-4C1F-BD06-F63840EF7A89}"/>
                </a:ext>
              </a:extLst>
            </p:cNvPr>
            <p:cNvSpPr>
              <a:spLocks noChangeAspect="1"/>
            </p:cNvSpPr>
            <p:nvPr/>
          </p:nvSpPr>
          <p:spPr>
            <a:xfrm>
              <a:off x="2226276" y="1957753"/>
              <a:ext cx="82844" cy="82844"/>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7" name="Oval 16">
              <a:extLst>
                <a:ext uri="{FF2B5EF4-FFF2-40B4-BE49-F238E27FC236}">
                  <a16:creationId xmlns:a16="http://schemas.microsoft.com/office/drawing/2014/main" id="{4A941AE5-9509-48C6-B0E8-C905A55DE290}"/>
                </a:ext>
              </a:extLst>
            </p:cNvPr>
            <p:cNvSpPr/>
            <p:nvPr/>
          </p:nvSpPr>
          <p:spPr>
            <a:xfrm>
              <a:off x="2247224" y="1978701"/>
              <a:ext cx="40948" cy="40948"/>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8" name="Oval 17">
              <a:extLst>
                <a:ext uri="{FF2B5EF4-FFF2-40B4-BE49-F238E27FC236}">
                  <a16:creationId xmlns:a16="http://schemas.microsoft.com/office/drawing/2014/main" id="{2905EE6A-0C43-4531-9882-8CC6783A36F0}"/>
                </a:ext>
              </a:extLst>
            </p:cNvPr>
            <p:cNvSpPr/>
            <p:nvPr/>
          </p:nvSpPr>
          <p:spPr>
            <a:xfrm>
              <a:off x="2256838" y="1988315"/>
              <a:ext cx="21722" cy="21722"/>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9" name="Graphic 2">
              <a:extLst>
                <a:ext uri="{FF2B5EF4-FFF2-40B4-BE49-F238E27FC236}">
                  <a16:creationId xmlns:a16="http://schemas.microsoft.com/office/drawing/2014/main" id="{4A767BD7-B132-43B7-8882-1083996CD0B1}"/>
                </a:ext>
              </a:extLst>
            </p:cNvPr>
            <p:cNvSpPr/>
            <p:nvPr userDrawn="1"/>
          </p:nvSpPr>
          <p:spPr>
            <a:xfrm flipH="1">
              <a:off x="867122" y="2463938"/>
              <a:ext cx="7561" cy="105694"/>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grpSp>
      <p:sp>
        <p:nvSpPr>
          <p:cNvPr id="32" name="Picture Placeholder 31">
            <a:extLst>
              <a:ext uri="{FF2B5EF4-FFF2-40B4-BE49-F238E27FC236}">
                <a16:creationId xmlns:a16="http://schemas.microsoft.com/office/drawing/2014/main" id="{B03C7E9C-60D6-4584-BFCD-6C078A477121}"/>
              </a:ext>
            </a:extLst>
          </p:cNvPr>
          <p:cNvSpPr>
            <a:spLocks noGrp="1"/>
          </p:cNvSpPr>
          <p:nvPr userDrawn="1">
            <p:ph type="pic" idx="15" hasCustomPrompt="1"/>
          </p:nvPr>
        </p:nvSpPr>
        <p:spPr>
          <a:xfrm>
            <a:off x="943400" y="1958738"/>
            <a:ext cx="1885715" cy="3891759"/>
          </a:xfrm>
          <a:custGeom>
            <a:avLst/>
            <a:gdLst>
              <a:gd name="connsiteX0" fmla="*/ 202833 w 1885715"/>
              <a:gd name="connsiteY0" fmla="*/ 0 h 3891759"/>
              <a:gd name="connsiteX1" fmla="*/ 382425 w 1885715"/>
              <a:gd name="connsiteY1" fmla="*/ 0 h 3891759"/>
              <a:gd name="connsiteX2" fmla="*/ 399835 w 1885715"/>
              <a:gd name="connsiteY2" fmla="*/ 16483 h 3891759"/>
              <a:gd name="connsiteX3" fmla="*/ 534550 w 1885715"/>
              <a:gd name="connsiteY3" fmla="*/ 144028 h 3891759"/>
              <a:gd name="connsiteX4" fmla="*/ 1342714 w 1885715"/>
              <a:gd name="connsiteY4" fmla="*/ 144028 h 3891759"/>
              <a:gd name="connsiteX5" fmla="*/ 1477429 w 1885715"/>
              <a:gd name="connsiteY5" fmla="*/ 16483 h 3891759"/>
              <a:gd name="connsiteX6" fmla="*/ 1494839 w 1885715"/>
              <a:gd name="connsiteY6" fmla="*/ 0 h 3891759"/>
              <a:gd name="connsiteX7" fmla="*/ 1682882 w 1885715"/>
              <a:gd name="connsiteY7" fmla="*/ 0 h 3891759"/>
              <a:gd name="connsiteX8" fmla="*/ 1885715 w 1885715"/>
              <a:gd name="connsiteY8" fmla="*/ 192037 h 3891759"/>
              <a:gd name="connsiteX9" fmla="*/ 1885715 w 1885715"/>
              <a:gd name="connsiteY9" fmla="*/ 3699721 h 3891759"/>
              <a:gd name="connsiteX10" fmla="*/ 1682882 w 1885715"/>
              <a:gd name="connsiteY10" fmla="*/ 3891759 h 3891759"/>
              <a:gd name="connsiteX11" fmla="*/ 202833 w 1885715"/>
              <a:gd name="connsiteY11" fmla="*/ 3891759 h 3891759"/>
              <a:gd name="connsiteX12" fmla="*/ 0 w 1885715"/>
              <a:gd name="connsiteY12" fmla="*/ 3699721 h 3891759"/>
              <a:gd name="connsiteX13" fmla="*/ 0 w 1885715"/>
              <a:gd name="connsiteY13" fmla="*/ 192037 h 3891759"/>
              <a:gd name="connsiteX14" fmla="*/ 202833 w 1885715"/>
              <a:gd name="connsiteY14" fmla="*/ 0 h 389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5715" h="3891759">
                <a:moveTo>
                  <a:pt x="202833" y="0"/>
                </a:moveTo>
                <a:lnTo>
                  <a:pt x="382425" y="0"/>
                </a:lnTo>
                <a:cubicBezTo>
                  <a:pt x="392018" y="0"/>
                  <a:pt x="399835" y="7362"/>
                  <a:pt x="399835" y="16483"/>
                </a:cubicBezTo>
                <a:cubicBezTo>
                  <a:pt x="399835" y="86937"/>
                  <a:pt x="460178" y="144028"/>
                  <a:pt x="534550" y="144028"/>
                </a:cubicBezTo>
                <a:lnTo>
                  <a:pt x="1342714" y="144028"/>
                </a:lnTo>
                <a:cubicBezTo>
                  <a:pt x="1417129" y="144028"/>
                  <a:pt x="1477429" y="86897"/>
                  <a:pt x="1477429" y="16483"/>
                </a:cubicBezTo>
                <a:cubicBezTo>
                  <a:pt x="1477429" y="7402"/>
                  <a:pt x="1485204" y="0"/>
                  <a:pt x="1494839" y="0"/>
                </a:cubicBezTo>
                <a:lnTo>
                  <a:pt x="1682882" y="0"/>
                </a:lnTo>
                <a:cubicBezTo>
                  <a:pt x="1794905" y="0"/>
                  <a:pt x="1885715" y="85977"/>
                  <a:pt x="1885715" y="192037"/>
                </a:cubicBezTo>
                <a:lnTo>
                  <a:pt x="1885715" y="3699721"/>
                </a:lnTo>
                <a:cubicBezTo>
                  <a:pt x="1885715" y="3805782"/>
                  <a:pt x="1794905" y="3891759"/>
                  <a:pt x="1682882" y="3891759"/>
                </a:cubicBezTo>
                <a:lnTo>
                  <a:pt x="202833" y="3891759"/>
                </a:lnTo>
                <a:cubicBezTo>
                  <a:pt x="90810" y="3891759"/>
                  <a:pt x="0" y="3805782"/>
                  <a:pt x="0" y="3699721"/>
                </a:cubicBezTo>
                <a:lnTo>
                  <a:pt x="0" y="192037"/>
                </a:lnTo>
                <a:cubicBezTo>
                  <a:pt x="0" y="85977"/>
                  <a:pt x="90810" y="0"/>
                  <a:pt x="202833" y="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34" name="Text Placeholder 9">
            <a:extLst>
              <a:ext uri="{FF2B5EF4-FFF2-40B4-BE49-F238E27FC236}">
                <a16:creationId xmlns:a16="http://schemas.microsoft.com/office/drawing/2014/main" id="{D0500426-3EA2-4776-8E99-7BACD973122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4241808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904310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38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1240C-188F-4579-9403-BE4F77DB61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8CDF4F-2EDB-B9C9-1406-EEAE4C7633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BED173-2260-ADA2-2A5E-AE07A1506560}"/>
              </a:ext>
            </a:extLst>
          </p:cNvPr>
          <p:cNvSpPr>
            <a:spLocks noGrp="1"/>
          </p:cNvSpPr>
          <p:nvPr>
            <p:ph type="dt" sz="half" idx="10"/>
          </p:nvPr>
        </p:nvSpPr>
        <p:spPr/>
        <p:txBody>
          <a:bodyPr/>
          <a:lstStyle/>
          <a:p>
            <a:fld id="{2ADADF97-AA46-4782-9B71-58AB1868D76A}" type="datetimeFigureOut">
              <a:rPr lang="en-US" smtClean="0"/>
              <a:t>5/19/2024</a:t>
            </a:fld>
            <a:endParaRPr lang="en-US"/>
          </a:p>
        </p:txBody>
      </p:sp>
      <p:sp>
        <p:nvSpPr>
          <p:cNvPr id="5" name="Footer Placeholder 4">
            <a:extLst>
              <a:ext uri="{FF2B5EF4-FFF2-40B4-BE49-F238E27FC236}">
                <a16:creationId xmlns:a16="http://schemas.microsoft.com/office/drawing/2014/main" id="{A97205E5-A2E5-9BEC-D4E2-29F3406C8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D59970-C9EA-313F-2307-C5B118F9B713}"/>
              </a:ext>
            </a:extLst>
          </p:cNvPr>
          <p:cNvSpPr>
            <a:spLocks noGrp="1"/>
          </p:cNvSpPr>
          <p:nvPr>
            <p:ph type="sldNum" sz="quarter" idx="12"/>
          </p:nvPr>
        </p:nvSpPr>
        <p:spPr/>
        <p:txBody>
          <a:bodyPr/>
          <a:lstStyle/>
          <a:p>
            <a:fld id="{55339933-C3A2-40F8-A360-F647D641540D}" type="slidenum">
              <a:rPr lang="en-US" smtClean="0"/>
              <a:t>‹#›</a:t>
            </a:fld>
            <a:endParaRPr lang="en-US"/>
          </a:p>
        </p:txBody>
      </p:sp>
    </p:spTree>
    <p:extLst>
      <p:ext uri="{BB962C8B-B14F-4D97-AF65-F5344CB8AC3E}">
        <p14:creationId xmlns:p14="http://schemas.microsoft.com/office/powerpoint/2010/main" val="2407278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00EDD-4084-EB74-2114-06285E8A31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49297E-89CA-81F5-1573-FA1FE0E33B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4B4A5-01B5-8DA0-95DE-D68CE1BFCBA3}"/>
              </a:ext>
            </a:extLst>
          </p:cNvPr>
          <p:cNvSpPr>
            <a:spLocks noGrp="1"/>
          </p:cNvSpPr>
          <p:nvPr>
            <p:ph type="dt" sz="half" idx="10"/>
          </p:nvPr>
        </p:nvSpPr>
        <p:spPr/>
        <p:txBody>
          <a:bodyPr/>
          <a:lstStyle/>
          <a:p>
            <a:fld id="{2ADADF97-AA46-4782-9B71-58AB1868D76A}" type="datetimeFigureOut">
              <a:rPr lang="en-US" smtClean="0"/>
              <a:t>5/19/2024</a:t>
            </a:fld>
            <a:endParaRPr lang="en-US"/>
          </a:p>
        </p:txBody>
      </p:sp>
      <p:sp>
        <p:nvSpPr>
          <p:cNvPr id="5" name="Footer Placeholder 4">
            <a:extLst>
              <a:ext uri="{FF2B5EF4-FFF2-40B4-BE49-F238E27FC236}">
                <a16:creationId xmlns:a16="http://schemas.microsoft.com/office/drawing/2014/main" id="{DB556E2D-D684-9673-C563-59CF59F8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8289F-1DFD-6D94-00BE-0A2DB23AF08D}"/>
              </a:ext>
            </a:extLst>
          </p:cNvPr>
          <p:cNvSpPr>
            <a:spLocks noGrp="1"/>
          </p:cNvSpPr>
          <p:nvPr>
            <p:ph type="sldNum" sz="quarter" idx="12"/>
          </p:nvPr>
        </p:nvSpPr>
        <p:spPr/>
        <p:txBody>
          <a:bodyPr/>
          <a:lstStyle/>
          <a:p>
            <a:fld id="{55339933-C3A2-40F8-A360-F647D641540D}" type="slidenum">
              <a:rPr lang="en-US" smtClean="0"/>
              <a:t>‹#›</a:t>
            </a:fld>
            <a:endParaRPr lang="en-US"/>
          </a:p>
        </p:txBody>
      </p:sp>
    </p:spTree>
    <p:extLst>
      <p:ext uri="{BB962C8B-B14F-4D97-AF65-F5344CB8AC3E}">
        <p14:creationId xmlns:p14="http://schemas.microsoft.com/office/powerpoint/2010/main" val="124933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F8CA-82DC-DCA6-A6A7-5B34A9C8B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58BD8A-928F-4F21-B2A8-F6F4266FA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7119AB-A22E-C418-8245-BFD5914E47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828264-CE44-D2D9-86B2-5C76E8FBFEA6}"/>
              </a:ext>
            </a:extLst>
          </p:cNvPr>
          <p:cNvSpPr>
            <a:spLocks noGrp="1"/>
          </p:cNvSpPr>
          <p:nvPr>
            <p:ph type="dt" sz="half" idx="10"/>
          </p:nvPr>
        </p:nvSpPr>
        <p:spPr/>
        <p:txBody>
          <a:bodyPr/>
          <a:lstStyle/>
          <a:p>
            <a:fld id="{2ADADF97-AA46-4782-9B71-58AB1868D76A}" type="datetimeFigureOut">
              <a:rPr lang="en-US" smtClean="0"/>
              <a:t>5/19/2024</a:t>
            </a:fld>
            <a:endParaRPr lang="en-US"/>
          </a:p>
        </p:txBody>
      </p:sp>
      <p:sp>
        <p:nvSpPr>
          <p:cNvPr id="6" name="Footer Placeholder 5">
            <a:extLst>
              <a:ext uri="{FF2B5EF4-FFF2-40B4-BE49-F238E27FC236}">
                <a16:creationId xmlns:a16="http://schemas.microsoft.com/office/drawing/2014/main" id="{79B09E67-13BF-B49B-55CF-D5CFDE5BB8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3AC2D-061F-34FD-2E53-775915462A14}"/>
              </a:ext>
            </a:extLst>
          </p:cNvPr>
          <p:cNvSpPr>
            <a:spLocks noGrp="1"/>
          </p:cNvSpPr>
          <p:nvPr>
            <p:ph type="sldNum" sz="quarter" idx="12"/>
          </p:nvPr>
        </p:nvSpPr>
        <p:spPr/>
        <p:txBody>
          <a:bodyPr/>
          <a:lstStyle/>
          <a:p>
            <a:fld id="{55339933-C3A2-40F8-A360-F647D641540D}" type="slidenum">
              <a:rPr lang="en-US" smtClean="0"/>
              <a:t>‹#›</a:t>
            </a:fld>
            <a:endParaRPr lang="en-US"/>
          </a:p>
        </p:txBody>
      </p:sp>
    </p:spTree>
    <p:extLst>
      <p:ext uri="{BB962C8B-B14F-4D97-AF65-F5344CB8AC3E}">
        <p14:creationId xmlns:p14="http://schemas.microsoft.com/office/powerpoint/2010/main" val="188035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8D4E-FC5F-538D-D9D3-46A78A84D8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EB54CD-F636-3F39-1106-75F565099E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7C4049-609D-D8C0-D5A7-C8055E6DCC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574D5-747D-ABA4-1887-A63CDC5726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04783F-2ED6-54A2-5E40-FD0FAD1125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614F85-C5DD-E794-7807-FEBA6BAB90FF}"/>
              </a:ext>
            </a:extLst>
          </p:cNvPr>
          <p:cNvSpPr>
            <a:spLocks noGrp="1"/>
          </p:cNvSpPr>
          <p:nvPr>
            <p:ph type="dt" sz="half" idx="10"/>
          </p:nvPr>
        </p:nvSpPr>
        <p:spPr/>
        <p:txBody>
          <a:bodyPr/>
          <a:lstStyle/>
          <a:p>
            <a:fld id="{2ADADF97-AA46-4782-9B71-58AB1868D76A}" type="datetimeFigureOut">
              <a:rPr lang="en-US" smtClean="0"/>
              <a:t>5/19/2024</a:t>
            </a:fld>
            <a:endParaRPr lang="en-US"/>
          </a:p>
        </p:txBody>
      </p:sp>
      <p:sp>
        <p:nvSpPr>
          <p:cNvPr id="8" name="Footer Placeholder 7">
            <a:extLst>
              <a:ext uri="{FF2B5EF4-FFF2-40B4-BE49-F238E27FC236}">
                <a16:creationId xmlns:a16="http://schemas.microsoft.com/office/drawing/2014/main" id="{BCD0C64F-8EA3-7D28-0AF8-80BEAC0370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90423D-190F-E4F0-9577-40EF694768A1}"/>
              </a:ext>
            </a:extLst>
          </p:cNvPr>
          <p:cNvSpPr>
            <a:spLocks noGrp="1"/>
          </p:cNvSpPr>
          <p:nvPr>
            <p:ph type="sldNum" sz="quarter" idx="12"/>
          </p:nvPr>
        </p:nvSpPr>
        <p:spPr/>
        <p:txBody>
          <a:bodyPr/>
          <a:lstStyle/>
          <a:p>
            <a:fld id="{55339933-C3A2-40F8-A360-F647D641540D}" type="slidenum">
              <a:rPr lang="en-US" smtClean="0"/>
              <a:t>‹#›</a:t>
            </a:fld>
            <a:endParaRPr lang="en-US"/>
          </a:p>
        </p:txBody>
      </p:sp>
    </p:spTree>
    <p:extLst>
      <p:ext uri="{BB962C8B-B14F-4D97-AF65-F5344CB8AC3E}">
        <p14:creationId xmlns:p14="http://schemas.microsoft.com/office/powerpoint/2010/main" val="287635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9CDA5-DFAE-6D19-05E6-96EC1BA7CC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4DEC99-E95B-EB98-4CFB-94DFC41A1399}"/>
              </a:ext>
            </a:extLst>
          </p:cNvPr>
          <p:cNvSpPr>
            <a:spLocks noGrp="1"/>
          </p:cNvSpPr>
          <p:nvPr>
            <p:ph type="dt" sz="half" idx="10"/>
          </p:nvPr>
        </p:nvSpPr>
        <p:spPr/>
        <p:txBody>
          <a:bodyPr/>
          <a:lstStyle/>
          <a:p>
            <a:fld id="{2ADADF97-AA46-4782-9B71-58AB1868D76A}" type="datetimeFigureOut">
              <a:rPr lang="en-US" smtClean="0"/>
              <a:t>5/19/2024</a:t>
            </a:fld>
            <a:endParaRPr lang="en-US"/>
          </a:p>
        </p:txBody>
      </p:sp>
      <p:sp>
        <p:nvSpPr>
          <p:cNvPr id="4" name="Footer Placeholder 3">
            <a:extLst>
              <a:ext uri="{FF2B5EF4-FFF2-40B4-BE49-F238E27FC236}">
                <a16:creationId xmlns:a16="http://schemas.microsoft.com/office/drawing/2014/main" id="{3BF9CA0E-6DC6-9021-7178-2F9319123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61EC82-54C4-C8F6-C173-C4965A91D02D}"/>
              </a:ext>
            </a:extLst>
          </p:cNvPr>
          <p:cNvSpPr>
            <a:spLocks noGrp="1"/>
          </p:cNvSpPr>
          <p:nvPr>
            <p:ph type="sldNum" sz="quarter" idx="12"/>
          </p:nvPr>
        </p:nvSpPr>
        <p:spPr/>
        <p:txBody>
          <a:bodyPr/>
          <a:lstStyle/>
          <a:p>
            <a:fld id="{55339933-C3A2-40F8-A360-F647D641540D}" type="slidenum">
              <a:rPr lang="en-US" smtClean="0"/>
              <a:t>‹#›</a:t>
            </a:fld>
            <a:endParaRPr lang="en-US"/>
          </a:p>
        </p:txBody>
      </p:sp>
    </p:spTree>
    <p:extLst>
      <p:ext uri="{BB962C8B-B14F-4D97-AF65-F5344CB8AC3E}">
        <p14:creationId xmlns:p14="http://schemas.microsoft.com/office/powerpoint/2010/main" val="3313793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DF2949-6C81-1B21-D20E-B001BBCB20E6}"/>
              </a:ext>
            </a:extLst>
          </p:cNvPr>
          <p:cNvSpPr>
            <a:spLocks noGrp="1"/>
          </p:cNvSpPr>
          <p:nvPr>
            <p:ph type="dt" sz="half" idx="10"/>
          </p:nvPr>
        </p:nvSpPr>
        <p:spPr/>
        <p:txBody>
          <a:bodyPr/>
          <a:lstStyle/>
          <a:p>
            <a:fld id="{2ADADF97-AA46-4782-9B71-58AB1868D76A}" type="datetimeFigureOut">
              <a:rPr lang="en-US" smtClean="0"/>
              <a:t>5/19/2024</a:t>
            </a:fld>
            <a:endParaRPr lang="en-US"/>
          </a:p>
        </p:txBody>
      </p:sp>
      <p:sp>
        <p:nvSpPr>
          <p:cNvPr id="3" name="Footer Placeholder 2">
            <a:extLst>
              <a:ext uri="{FF2B5EF4-FFF2-40B4-BE49-F238E27FC236}">
                <a16:creationId xmlns:a16="http://schemas.microsoft.com/office/drawing/2014/main" id="{CFF06E11-9D83-9F29-3626-691F1001B8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881AAD-E72F-D2A7-B72D-860A5985B844}"/>
              </a:ext>
            </a:extLst>
          </p:cNvPr>
          <p:cNvSpPr>
            <a:spLocks noGrp="1"/>
          </p:cNvSpPr>
          <p:nvPr>
            <p:ph type="sldNum" sz="quarter" idx="12"/>
          </p:nvPr>
        </p:nvSpPr>
        <p:spPr/>
        <p:txBody>
          <a:bodyPr/>
          <a:lstStyle/>
          <a:p>
            <a:fld id="{55339933-C3A2-40F8-A360-F647D641540D}" type="slidenum">
              <a:rPr lang="en-US" smtClean="0"/>
              <a:t>‹#›</a:t>
            </a:fld>
            <a:endParaRPr lang="en-US"/>
          </a:p>
        </p:txBody>
      </p:sp>
    </p:spTree>
    <p:extLst>
      <p:ext uri="{BB962C8B-B14F-4D97-AF65-F5344CB8AC3E}">
        <p14:creationId xmlns:p14="http://schemas.microsoft.com/office/powerpoint/2010/main" val="3506201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6AAE-8A6A-B204-F8EC-73F9275D1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46AD21-0318-841D-8CFE-F742F404EA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A5262C-2928-7045-4E9D-5954EE935D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E18D8E-9A4A-A949-E2E9-00B809F10662}"/>
              </a:ext>
            </a:extLst>
          </p:cNvPr>
          <p:cNvSpPr>
            <a:spLocks noGrp="1"/>
          </p:cNvSpPr>
          <p:nvPr>
            <p:ph type="dt" sz="half" idx="10"/>
          </p:nvPr>
        </p:nvSpPr>
        <p:spPr/>
        <p:txBody>
          <a:bodyPr/>
          <a:lstStyle/>
          <a:p>
            <a:fld id="{2ADADF97-AA46-4782-9B71-58AB1868D76A}" type="datetimeFigureOut">
              <a:rPr lang="en-US" smtClean="0"/>
              <a:t>5/19/2024</a:t>
            </a:fld>
            <a:endParaRPr lang="en-US"/>
          </a:p>
        </p:txBody>
      </p:sp>
      <p:sp>
        <p:nvSpPr>
          <p:cNvPr id="6" name="Footer Placeholder 5">
            <a:extLst>
              <a:ext uri="{FF2B5EF4-FFF2-40B4-BE49-F238E27FC236}">
                <a16:creationId xmlns:a16="http://schemas.microsoft.com/office/drawing/2014/main" id="{2A5BAE6C-A0CD-1D91-5ED1-7DE50FD0F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0557D-3847-FC1D-4079-9CF7F71BE71B}"/>
              </a:ext>
            </a:extLst>
          </p:cNvPr>
          <p:cNvSpPr>
            <a:spLocks noGrp="1"/>
          </p:cNvSpPr>
          <p:nvPr>
            <p:ph type="sldNum" sz="quarter" idx="12"/>
          </p:nvPr>
        </p:nvSpPr>
        <p:spPr/>
        <p:txBody>
          <a:bodyPr/>
          <a:lstStyle/>
          <a:p>
            <a:fld id="{55339933-C3A2-40F8-A360-F647D641540D}" type="slidenum">
              <a:rPr lang="en-US" smtClean="0"/>
              <a:t>‹#›</a:t>
            </a:fld>
            <a:endParaRPr lang="en-US"/>
          </a:p>
        </p:txBody>
      </p:sp>
    </p:spTree>
    <p:extLst>
      <p:ext uri="{BB962C8B-B14F-4D97-AF65-F5344CB8AC3E}">
        <p14:creationId xmlns:p14="http://schemas.microsoft.com/office/powerpoint/2010/main" val="1267258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6A61-83C0-F81D-0E87-2C97052563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ABB033-2BF7-9C52-1602-07F7B08A0E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51F759-EDE7-2C29-A287-C4E0CE6F29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393274-D2CC-2507-B14C-186A65F616B8}"/>
              </a:ext>
            </a:extLst>
          </p:cNvPr>
          <p:cNvSpPr>
            <a:spLocks noGrp="1"/>
          </p:cNvSpPr>
          <p:nvPr>
            <p:ph type="dt" sz="half" idx="10"/>
          </p:nvPr>
        </p:nvSpPr>
        <p:spPr/>
        <p:txBody>
          <a:bodyPr/>
          <a:lstStyle/>
          <a:p>
            <a:fld id="{2ADADF97-AA46-4782-9B71-58AB1868D76A}" type="datetimeFigureOut">
              <a:rPr lang="en-US" smtClean="0"/>
              <a:t>5/19/2024</a:t>
            </a:fld>
            <a:endParaRPr lang="en-US"/>
          </a:p>
        </p:txBody>
      </p:sp>
      <p:sp>
        <p:nvSpPr>
          <p:cNvPr id="6" name="Footer Placeholder 5">
            <a:extLst>
              <a:ext uri="{FF2B5EF4-FFF2-40B4-BE49-F238E27FC236}">
                <a16:creationId xmlns:a16="http://schemas.microsoft.com/office/drawing/2014/main" id="{FF9E39D0-9C1D-D08D-249C-596FD48AF3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3ED045-79B7-DC12-3B60-873F92CC8C65}"/>
              </a:ext>
            </a:extLst>
          </p:cNvPr>
          <p:cNvSpPr>
            <a:spLocks noGrp="1"/>
          </p:cNvSpPr>
          <p:nvPr>
            <p:ph type="sldNum" sz="quarter" idx="12"/>
          </p:nvPr>
        </p:nvSpPr>
        <p:spPr/>
        <p:txBody>
          <a:bodyPr/>
          <a:lstStyle/>
          <a:p>
            <a:fld id="{55339933-C3A2-40F8-A360-F647D641540D}" type="slidenum">
              <a:rPr lang="en-US" smtClean="0"/>
              <a:t>‹#›</a:t>
            </a:fld>
            <a:endParaRPr lang="en-US"/>
          </a:p>
        </p:txBody>
      </p:sp>
    </p:spTree>
    <p:extLst>
      <p:ext uri="{BB962C8B-B14F-4D97-AF65-F5344CB8AC3E}">
        <p14:creationId xmlns:p14="http://schemas.microsoft.com/office/powerpoint/2010/main" val="1399688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E014A8-56D7-F55B-7110-A3E7CD7ACC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98D22E-567C-5186-7D1D-A30A4EA23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0C5C8-3BC1-ECAD-0942-B9F650A87E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ADADF97-AA46-4782-9B71-58AB1868D76A}" type="datetimeFigureOut">
              <a:rPr lang="en-US" smtClean="0"/>
              <a:t>5/19/2024</a:t>
            </a:fld>
            <a:endParaRPr lang="en-US"/>
          </a:p>
        </p:txBody>
      </p:sp>
      <p:sp>
        <p:nvSpPr>
          <p:cNvPr id="5" name="Footer Placeholder 4">
            <a:extLst>
              <a:ext uri="{FF2B5EF4-FFF2-40B4-BE49-F238E27FC236}">
                <a16:creationId xmlns:a16="http://schemas.microsoft.com/office/drawing/2014/main" id="{3874FEDD-47A4-1368-F105-6F743DE9AF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61BC728-8FCA-0322-505E-05A6C61A5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339933-C3A2-40F8-A360-F647D641540D}" type="slidenum">
              <a:rPr lang="en-US" smtClean="0"/>
              <a:t>‹#›</a:t>
            </a:fld>
            <a:endParaRPr lang="en-US"/>
          </a:p>
        </p:txBody>
      </p:sp>
    </p:spTree>
    <p:extLst>
      <p:ext uri="{BB962C8B-B14F-4D97-AF65-F5344CB8AC3E}">
        <p14:creationId xmlns:p14="http://schemas.microsoft.com/office/powerpoint/2010/main" val="795312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hyperlink" Target="https://maps.app.goo.gl/3R1E2guD9ieYAw579" TargetMode="External"/><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1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50.jpe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jpe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40.jpeg"/><Relationship Id="rId5" Type="http://schemas.openxmlformats.org/officeDocument/2006/relationships/image" Target="../media/image52.jpeg"/><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cartoon monkey under a palm tree&#10;&#10;Description automatically generated">
            <a:extLst>
              <a:ext uri="{FF2B5EF4-FFF2-40B4-BE49-F238E27FC236}">
                <a16:creationId xmlns:a16="http://schemas.microsoft.com/office/drawing/2014/main" id="{0A548D7E-D98D-8928-61CE-FFA52850619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7507" b="27507"/>
          <a:stretch/>
        </p:blipFill>
        <p:spPr>
          <a:xfrm>
            <a:off x="1180845" y="1620297"/>
            <a:ext cx="4803112" cy="4803112"/>
          </a:xfrm>
        </p:spPr>
      </p:pic>
      <p:sp>
        <p:nvSpPr>
          <p:cNvPr id="13" name="TextBox 12">
            <a:extLst>
              <a:ext uri="{FF2B5EF4-FFF2-40B4-BE49-F238E27FC236}">
                <a16:creationId xmlns:a16="http://schemas.microsoft.com/office/drawing/2014/main" id="{E26974A1-BAED-9959-9C46-4AE4B6FAFAD8}"/>
              </a:ext>
            </a:extLst>
          </p:cNvPr>
          <p:cNvSpPr txBox="1"/>
          <p:nvPr/>
        </p:nvSpPr>
        <p:spPr>
          <a:xfrm>
            <a:off x="6204152" y="2401883"/>
            <a:ext cx="5614220" cy="2554545"/>
          </a:xfrm>
          <a:prstGeom prst="rect">
            <a:avLst/>
          </a:prstGeom>
          <a:noFill/>
        </p:spPr>
        <p:txBody>
          <a:bodyPr wrap="square" rtlCol="0">
            <a:spAutoFit/>
          </a:bodyPr>
          <a:lstStyle/>
          <a:p>
            <a:pPr algn="ctr"/>
            <a:r>
              <a:rPr lang="en-US" sz="4000" b="1">
                <a:solidFill>
                  <a:schemeClr val="bg1"/>
                </a:solidFill>
                <a:latin typeface="Aptos Narrow" panose="020B0004020202020204" pitchFamily="34" charset="0"/>
              </a:rPr>
              <a:t>Enhancing Sustainable Crop Protection through Machine Learning-Driven Integrated Strategies</a:t>
            </a:r>
            <a:endParaRPr lang="en-US" sz="4000">
              <a:solidFill>
                <a:schemeClr val="bg1"/>
              </a:solidFill>
              <a:latin typeface="Aptos Narrow" panose="020B0004020202020204" pitchFamily="34" charset="0"/>
            </a:endParaRPr>
          </a:p>
        </p:txBody>
      </p:sp>
      <p:sp>
        <p:nvSpPr>
          <p:cNvPr id="14" name="Rectangle 13">
            <a:extLst>
              <a:ext uri="{FF2B5EF4-FFF2-40B4-BE49-F238E27FC236}">
                <a16:creationId xmlns:a16="http://schemas.microsoft.com/office/drawing/2014/main" id="{64BA560E-ED5B-7E71-3ACE-A59077B12BF0}"/>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15" name="TextBox 14">
            <a:extLst>
              <a:ext uri="{FF2B5EF4-FFF2-40B4-BE49-F238E27FC236}">
                <a16:creationId xmlns:a16="http://schemas.microsoft.com/office/drawing/2014/main" id="{88882252-6BBD-3936-D518-366A73FA536B}"/>
              </a:ext>
            </a:extLst>
          </p:cNvPr>
          <p:cNvSpPr txBox="1"/>
          <p:nvPr/>
        </p:nvSpPr>
        <p:spPr>
          <a:xfrm>
            <a:off x="6784255" y="4976093"/>
            <a:ext cx="4454013" cy="369332"/>
          </a:xfrm>
          <a:prstGeom prst="rect">
            <a:avLst/>
          </a:prstGeom>
          <a:noFill/>
        </p:spPr>
        <p:txBody>
          <a:bodyPr wrap="square" rtlCol="0">
            <a:spAutoFit/>
          </a:bodyPr>
          <a:lstStyle/>
          <a:p>
            <a:pPr algn="ctr"/>
            <a:r>
              <a:rPr lang="en-US" b="1">
                <a:solidFill>
                  <a:schemeClr val="bg1"/>
                </a:solidFill>
                <a:latin typeface="Aptos Narrow" panose="020B0004020202020204" pitchFamily="34" charset="0"/>
              </a:rPr>
              <a:t>TMP – 2023-24-074</a:t>
            </a:r>
          </a:p>
        </p:txBody>
      </p:sp>
      <p:pic>
        <p:nvPicPr>
          <p:cNvPr id="16" name="Picture 15">
            <a:extLst>
              <a:ext uri="{FF2B5EF4-FFF2-40B4-BE49-F238E27FC236}">
                <a16:creationId xmlns:a16="http://schemas.microsoft.com/office/drawing/2014/main" id="{A11ED16F-90E2-B074-E357-386058CB65DE}"/>
              </a:ext>
            </a:extLst>
          </p:cNvPr>
          <p:cNvPicPr>
            <a:picLocks noChangeAspect="1"/>
          </p:cNvPicPr>
          <p:nvPr/>
        </p:nvPicPr>
        <p:blipFill>
          <a:blip r:embed="rId3"/>
          <a:stretch>
            <a:fillRect/>
          </a:stretch>
        </p:blipFill>
        <p:spPr>
          <a:xfrm>
            <a:off x="0" y="6382785"/>
            <a:ext cx="2428875" cy="475215"/>
          </a:xfrm>
          <a:prstGeom prst="rect">
            <a:avLst/>
          </a:prstGeom>
        </p:spPr>
      </p:pic>
    </p:spTree>
    <p:extLst>
      <p:ext uri="{BB962C8B-B14F-4D97-AF65-F5344CB8AC3E}">
        <p14:creationId xmlns:p14="http://schemas.microsoft.com/office/powerpoint/2010/main" val="3668670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7277D-FA50-76C4-EE65-2C95C6562B7B}"/>
              </a:ext>
            </a:extLst>
          </p:cNvPr>
          <p:cNvSpPr txBox="1"/>
          <p:nvPr/>
        </p:nvSpPr>
        <p:spPr>
          <a:xfrm>
            <a:off x="750825" y="0"/>
            <a:ext cx="10515600" cy="184001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chemeClr val="tx1"/>
                </a:solidFill>
                <a:latin typeface="+mj-lt"/>
                <a:ea typeface="+mj-ea"/>
                <a:cs typeface="+mj-cs"/>
              </a:rPr>
              <a:t>Macaque Monkey Detection</a:t>
            </a:r>
          </a:p>
        </p:txBody>
      </p:sp>
      <p:pic>
        <p:nvPicPr>
          <p:cNvPr id="8" name="Picture 7" descr="A white box with buttons and a button on it&#10;&#10;Description automatically generated">
            <a:extLst>
              <a:ext uri="{FF2B5EF4-FFF2-40B4-BE49-F238E27FC236}">
                <a16:creationId xmlns:a16="http://schemas.microsoft.com/office/drawing/2014/main" id="{FFE395BE-53AE-8AE3-1DE7-E2970218F954}"/>
              </a:ext>
            </a:extLst>
          </p:cNvPr>
          <p:cNvPicPr>
            <a:picLocks noChangeAspect="1"/>
          </p:cNvPicPr>
          <p:nvPr/>
        </p:nvPicPr>
        <p:blipFill rotWithShape="1">
          <a:blip r:embed="rId2">
            <a:extLst>
              <a:ext uri="{28A0092B-C50C-407E-A947-70E740481C1C}">
                <a14:useLocalDpi xmlns:a14="http://schemas.microsoft.com/office/drawing/2010/main" val="0"/>
              </a:ext>
            </a:extLst>
          </a:blip>
          <a:srcRect l="2225" r="3" b="3"/>
          <a:stretch/>
        </p:blipFill>
        <p:spPr>
          <a:xfrm>
            <a:off x="182787" y="2558694"/>
            <a:ext cx="2827865" cy="3731891"/>
          </a:xfrm>
          <a:prstGeom prst="rect">
            <a:avLst/>
          </a:prstGeom>
        </p:spPr>
      </p:pic>
      <p:pic>
        <p:nvPicPr>
          <p:cNvPr id="12" name="Picture 11" descr="A white object with a black and white text&#10;&#10;Description automatically generated">
            <a:extLst>
              <a:ext uri="{FF2B5EF4-FFF2-40B4-BE49-F238E27FC236}">
                <a16:creationId xmlns:a16="http://schemas.microsoft.com/office/drawing/2014/main" id="{D9EA2BF1-A5A2-8A56-2420-778B5F022770}"/>
              </a:ext>
            </a:extLst>
          </p:cNvPr>
          <p:cNvPicPr>
            <a:picLocks noChangeAspect="1"/>
          </p:cNvPicPr>
          <p:nvPr/>
        </p:nvPicPr>
        <p:blipFill rotWithShape="1">
          <a:blip r:embed="rId3">
            <a:extLst>
              <a:ext uri="{28A0092B-C50C-407E-A947-70E740481C1C}">
                <a14:useLocalDpi xmlns:a14="http://schemas.microsoft.com/office/drawing/2010/main" val="0"/>
              </a:ext>
            </a:extLst>
          </a:blip>
          <a:srcRect l="10898" r="31826" b="-3"/>
          <a:stretch/>
        </p:blipFill>
        <p:spPr>
          <a:xfrm>
            <a:off x="8943385" y="2558694"/>
            <a:ext cx="2827865" cy="3731891"/>
          </a:xfrm>
          <a:prstGeom prst="rect">
            <a:avLst/>
          </a:prstGeom>
        </p:spPr>
      </p:pic>
      <p:pic>
        <p:nvPicPr>
          <p:cNvPr id="14" name="Picture 13" descr="A white object with a black and white square with a speaker icon&#10;&#10;Description automatically generated">
            <a:extLst>
              <a:ext uri="{FF2B5EF4-FFF2-40B4-BE49-F238E27FC236}">
                <a16:creationId xmlns:a16="http://schemas.microsoft.com/office/drawing/2014/main" id="{F4E486DF-2F65-FACB-A8AF-8DA5A038C451}"/>
              </a:ext>
            </a:extLst>
          </p:cNvPr>
          <p:cNvPicPr>
            <a:picLocks noChangeAspect="1"/>
          </p:cNvPicPr>
          <p:nvPr/>
        </p:nvPicPr>
        <p:blipFill rotWithShape="1">
          <a:blip r:embed="rId4">
            <a:extLst>
              <a:ext uri="{28A0092B-C50C-407E-A947-70E740481C1C}">
                <a14:useLocalDpi xmlns:a14="http://schemas.microsoft.com/office/drawing/2010/main" val="0"/>
              </a:ext>
            </a:extLst>
          </a:blip>
          <a:srcRect l="20615" r="28728"/>
          <a:stretch/>
        </p:blipFill>
        <p:spPr>
          <a:xfrm>
            <a:off x="3190264" y="2558694"/>
            <a:ext cx="2827865" cy="3731891"/>
          </a:xfrm>
          <a:prstGeom prst="rect">
            <a:avLst/>
          </a:prstGeom>
        </p:spPr>
      </p:pic>
      <p:pic>
        <p:nvPicPr>
          <p:cNvPr id="16" name="Picture 15" descr="A white object with a black and white text&#10;&#10;Description automatically generated">
            <a:extLst>
              <a:ext uri="{FF2B5EF4-FFF2-40B4-BE49-F238E27FC236}">
                <a16:creationId xmlns:a16="http://schemas.microsoft.com/office/drawing/2014/main" id="{5089EF89-EAA3-27B8-AD0F-602CA2C81BE1}"/>
              </a:ext>
            </a:extLst>
          </p:cNvPr>
          <p:cNvPicPr>
            <a:picLocks noChangeAspect="1"/>
          </p:cNvPicPr>
          <p:nvPr/>
        </p:nvPicPr>
        <p:blipFill rotWithShape="1">
          <a:blip r:embed="rId5">
            <a:extLst>
              <a:ext uri="{28A0092B-C50C-407E-A947-70E740481C1C}">
                <a14:useLocalDpi xmlns:a14="http://schemas.microsoft.com/office/drawing/2010/main" val="0"/>
              </a:ext>
            </a:extLst>
          </a:blip>
          <a:srcRect l="3682" r="18861" b="2"/>
          <a:stretch/>
        </p:blipFill>
        <p:spPr>
          <a:xfrm>
            <a:off x="6092987" y="2558694"/>
            <a:ext cx="2827865" cy="3731891"/>
          </a:xfrm>
          <a:prstGeom prst="rect">
            <a:avLst/>
          </a:prstGeom>
        </p:spPr>
      </p:pic>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descr="A close up of a sign&#10;&#10;Description automatically generated">
            <a:extLst>
              <a:ext uri="{FF2B5EF4-FFF2-40B4-BE49-F238E27FC236}">
                <a16:creationId xmlns:a16="http://schemas.microsoft.com/office/drawing/2014/main" id="{8E6F9E7E-161F-5FA7-191A-F3E9EF5634C7}"/>
              </a:ext>
            </a:extLst>
          </p:cNvPr>
          <p:cNvPicPr>
            <a:picLocks noChangeAspect="1"/>
          </p:cNvPicPr>
          <p:nvPr/>
        </p:nvPicPr>
        <p:blipFill>
          <a:blip r:embed="rId6"/>
          <a:stretch>
            <a:fillRect/>
          </a:stretch>
        </p:blipFill>
        <p:spPr>
          <a:xfrm>
            <a:off x="0" y="6382785"/>
            <a:ext cx="2428875" cy="475215"/>
          </a:xfrm>
          <a:prstGeom prst="rect">
            <a:avLst/>
          </a:prstGeom>
        </p:spPr>
      </p:pic>
    </p:spTree>
    <p:extLst>
      <p:ext uri="{BB962C8B-B14F-4D97-AF65-F5344CB8AC3E}">
        <p14:creationId xmlns:p14="http://schemas.microsoft.com/office/powerpoint/2010/main" val="1739232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7277D-FA50-76C4-EE65-2C95C6562B7B}"/>
              </a:ext>
            </a:extLst>
          </p:cNvPr>
          <p:cNvSpPr txBox="1"/>
          <p:nvPr/>
        </p:nvSpPr>
        <p:spPr>
          <a:xfrm>
            <a:off x="638881" y="4474080"/>
            <a:ext cx="10909640" cy="1065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a:latin typeface="+mj-lt"/>
                <a:ea typeface="+mj-ea"/>
                <a:cs typeface="+mj-cs"/>
              </a:rPr>
              <a:t>Hardware Implementation</a:t>
            </a:r>
          </a:p>
        </p:txBody>
      </p:sp>
      <p:pic>
        <p:nvPicPr>
          <p:cNvPr id="8" name="Picture 7" descr="A white box with buttons and a button on it&#10;&#10;Description automatically generated">
            <a:extLst>
              <a:ext uri="{FF2B5EF4-FFF2-40B4-BE49-F238E27FC236}">
                <a16:creationId xmlns:a16="http://schemas.microsoft.com/office/drawing/2014/main" id="{FFE395BE-53AE-8AE3-1DE7-E2970218F954}"/>
              </a:ext>
            </a:extLst>
          </p:cNvPr>
          <p:cNvPicPr>
            <a:picLocks noChangeAspect="1"/>
          </p:cNvPicPr>
          <p:nvPr/>
        </p:nvPicPr>
        <p:blipFill rotWithShape="1">
          <a:blip r:embed="rId2">
            <a:extLst>
              <a:ext uri="{28A0092B-C50C-407E-A947-70E740481C1C}">
                <a14:useLocalDpi xmlns:a14="http://schemas.microsoft.com/office/drawing/2010/main" val="0"/>
              </a:ext>
            </a:extLst>
          </a:blip>
          <a:srcRect t="8046" r="-2" b="4809"/>
          <a:stretch/>
        </p:blipFill>
        <p:spPr>
          <a:xfrm>
            <a:off x="363313" y="164592"/>
            <a:ext cx="3635061" cy="4087368"/>
          </a:xfrm>
          <a:prstGeom prst="rect">
            <a:avLst/>
          </a:prstGeom>
        </p:spPr>
      </p:pic>
      <p:pic>
        <p:nvPicPr>
          <p:cNvPr id="2" name="Picture 1" descr="A box with a circuit board and wires&#10;&#10;Description automatically generated">
            <a:extLst>
              <a:ext uri="{FF2B5EF4-FFF2-40B4-BE49-F238E27FC236}">
                <a16:creationId xmlns:a16="http://schemas.microsoft.com/office/drawing/2014/main" id="{DF2F9B75-024F-6667-7237-37C0074350F2}"/>
              </a:ext>
            </a:extLst>
          </p:cNvPr>
          <p:cNvPicPr>
            <a:picLocks noChangeAspect="1"/>
          </p:cNvPicPr>
          <p:nvPr/>
        </p:nvPicPr>
        <p:blipFill rotWithShape="1">
          <a:blip r:embed="rId3"/>
          <a:srcRect l="13033" r="20309"/>
          <a:stretch/>
        </p:blipFill>
        <p:spPr>
          <a:xfrm>
            <a:off x="4287248" y="164592"/>
            <a:ext cx="3632743" cy="4087368"/>
          </a:xfrm>
          <a:prstGeom prst="rect">
            <a:avLst/>
          </a:prstGeom>
        </p:spPr>
      </p:pic>
      <p:pic>
        <p:nvPicPr>
          <p:cNvPr id="4" name="Picture 3" descr="A white box with a green circuit board and wires&#10;&#10;Description automatically generated">
            <a:extLst>
              <a:ext uri="{FF2B5EF4-FFF2-40B4-BE49-F238E27FC236}">
                <a16:creationId xmlns:a16="http://schemas.microsoft.com/office/drawing/2014/main" id="{01A726F7-7048-49F4-6FD8-EC403AA9AE1E}"/>
              </a:ext>
            </a:extLst>
          </p:cNvPr>
          <p:cNvPicPr>
            <a:picLocks noChangeAspect="1"/>
          </p:cNvPicPr>
          <p:nvPr/>
        </p:nvPicPr>
        <p:blipFill>
          <a:blip r:embed="rId4"/>
          <a:stretch>
            <a:fillRect/>
          </a:stretch>
        </p:blipFill>
        <p:spPr>
          <a:xfrm>
            <a:off x="8147304" y="798957"/>
            <a:ext cx="3758184" cy="2818638"/>
          </a:xfrm>
          <a:prstGeom prst="rect">
            <a:avLst/>
          </a:prstGeom>
        </p:spPr>
      </p:pic>
      <p:sp>
        <p:nvSpPr>
          <p:cNvPr id="62"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descr="A close up of a sign&#10;&#10;Description automatically generated">
            <a:extLst>
              <a:ext uri="{FF2B5EF4-FFF2-40B4-BE49-F238E27FC236}">
                <a16:creationId xmlns:a16="http://schemas.microsoft.com/office/drawing/2014/main" id="{8E6F9E7E-161F-5FA7-191A-F3E9EF5634C7}"/>
              </a:ext>
            </a:extLst>
          </p:cNvPr>
          <p:cNvPicPr>
            <a:picLocks noChangeAspect="1"/>
          </p:cNvPicPr>
          <p:nvPr/>
        </p:nvPicPr>
        <p:blipFill>
          <a:blip r:embed="rId5"/>
          <a:stretch>
            <a:fillRect/>
          </a:stretch>
        </p:blipFill>
        <p:spPr>
          <a:xfrm>
            <a:off x="0" y="6382785"/>
            <a:ext cx="2428875" cy="475215"/>
          </a:xfrm>
          <a:prstGeom prst="rect">
            <a:avLst/>
          </a:prstGeom>
        </p:spPr>
      </p:pic>
    </p:spTree>
    <p:extLst>
      <p:ext uri="{BB962C8B-B14F-4D97-AF65-F5344CB8AC3E}">
        <p14:creationId xmlns:p14="http://schemas.microsoft.com/office/powerpoint/2010/main" val="288891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7277D-FA50-76C4-EE65-2C95C6562B7B}"/>
              </a:ext>
            </a:extLst>
          </p:cNvPr>
          <p:cNvSpPr txBox="1"/>
          <p:nvPr/>
        </p:nvSpPr>
        <p:spPr>
          <a:xfrm>
            <a:off x="428771" y="172421"/>
            <a:ext cx="9242065" cy="12220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latin typeface="+mj-lt"/>
                <a:ea typeface="+mj-ea"/>
                <a:cs typeface="+mj-cs"/>
              </a:rPr>
              <a:t>Demonstration Video</a:t>
            </a:r>
            <a:endParaRPr lang="en-US" sz="1050">
              <a:ea typeface="+mj-ea"/>
              <a:cs typeface="+mj-cs"/>
            </a:endParaRPr>
          </a:p>
        </p:txBody>
      </p:sp>
      <p:sp>
        <p:nvSpPr>
          <p:cNvPr id="62"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descr="A close up of a sign&#10;&#10;Description automatically generated">
            <a:extLst>
              <a:ext uri="{FF2B5EF4-FFF2-40B4-BE49-F238E27FC236}">
                <a16:creationId xmlns:a16="http://schemas.microsoft.com/office/drawing/2014/main" id="{8E6F9E7E-161F-5FA7-191A-F3E9EF5634C7}"/>
              </a:ext>
            </a:extLst>
          </p:cNvPr>
          <p:cNvPicPr>
            <a:picLocks noChangeAspect="1"/>
          </p:cNvPicPr>
          <p:nvPr/>
        </p:nvPicPr>
        <p:blipFill>
          <a:blip r:embed="rId4"/>
          <a:stretch>
            <a:fillRect/>
          </a:stretch>
        </p:blipFill>
        <p:spPr>
          <a:xfrm>
            <a:off x="0" y="6382785"/>
            <a:ext cx="2428875" cy="475215"/>
          </a:xfrm>
          <a:prstGeom prst="rect">
            <a:avLst/>
          </a:prstGeom>
        </p:spPr>
      </p:pic>
      <p:pic>
        <p:nvPicPr>
          <p:cNvPr id="2" name="video demostration">
            <a:hlinkClick r:id="" action="ppaction://media"/>
            <a:extLst>
              <a:ext uri="{FF2B5EF4-FFF2-40B4-BE49-F238E27FC236}">
                <a16:creationId xmlns:a16="http://schemas.microsoft.com/office/drawing/2014/main" id="{E2CE735A-BE14-517E-9E3F-14E5B38EB3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81688" y="320908"/>
            <a:ext cx="3161459" cy="5608964"/>
          </a:xfrm>
          <a:prstGeom prst="rect">
            <a:avLst/>
          </a:prstGeom>
        </p:spPr>
      </p:pic>
    </p:spTree>
    <p:extLst>
      <p:ext uri="{BB962C8B-B14F-4D97-AF65-F5344CB8AC3E}">
        <p14:creationId xmlns:p14="http://schemas.microsoft.com/office/powerpoint/2010/main" val="76691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3" name="TextBox 2">
            <a:extLst>
              <a:ext uri="{FF2B5EF4-FFF2-40B4-BE49-F238E27FC236}">
                <a16:creationId xmlns:a16="http://schemas.microsoft.com/office/drawing/2014/main" id="{1F37277D-FA50-76C4-EE65-2C95C6562B7B}"/>
              </a:ext>
            </a:extLst>
          </p:cNvPr>
          <p:cNvSpPr txBox="1"/>
          <p:nvPr/>
        </p:nvSpPr>
        <p:spPr>
          <a:xfrm>
            <a:off x="677973" y="418098"/>
            <a:ext cx="5231214" cy="584775"/>
          </a:xfrm>
          <a:prstGeom prst="rect">
            <a:avLst/>
          </a:prstGeom>
          <a:noFill/>
        </p:spPr>
        <p:txBody>
          <a:bodyPr wrap="square" rtlCol="0">
            <a:spAutoFit/>
          </a:bodyPr>
          <a:lstStyle/>
          <a:p>
            <a:r>
              <a:rPr lang="en-US" sz="3200" b="1"/>
              <a:t>Testing &amp; Results</a:t>
            </a:r>
            <a:endParaRPr lang="en-US" sz="3200" b="1">
              <a:latin typeface="Aptos Narrow" panose="020B0004020202020204" pitchFamily="34" charset="0"/>
            </a:endParaRPr>
          </a:p>
        </p:txBody>
      </p:sp>
      <p:graphicFrame>
        <p:nvGraphicFramePr>
          <p:cNvPr id="4" name="Chart 3">
            <a:extLst>
              <a:ext uri="{FF2B5EF4-FFF2-40B4-BE49-F238E27FC236}">
                <a16:creationId xmlns:a16="http://schemas.microsoft.com/office/drawing/2014/main" id="{A06C9F89-A24C-476F-886D-EA32DD0779B5}"/>
              </a:ext>
            </a:extLst>
          </p:cNvPr>
          <p:cNvGraphicFramePr/>
          <p:nvPr/>
        </p:nvGraphicFramePr>
        <p:xfrm>
          <a:off x="146309" y="2359741"/>
          <a:ext cx="3653876" cy="2650656"/>
        </p:xfrm>
        <a:graphic>
          <a:graphicData uri="http://schemas.openxmlformats.org/drawingml/2006/chart">
            <c:chart xmlns:c="http://schemas.openxmlformats.org/drawingml/2006/chart" xmlns:r="http://schemas.openxmlformats.org/officeDocument/2006/relationships" r:id="rId3"/>
          </a:graphicData>
        </a:graphic>
      </p:graphicFrame>
      <p:sp>
        <p:nvSpPr>
          <p:cNvPr id="5" name="Freeform: Shape 4">
            <a:extLst>
              <a:ext uri="{FF2B5EF4-FFF2-40B4-BE49-F238E27FC236}">
                <a16:creationId xmlns:a16="http://schemas.microsoft.com/office/drawing/2014/main" id="{2B82A10D-E368-4E49-858C-10BC1012066E}"/>
              </a:ext>
            </a:extLst>
          </p:cNvPr>
          <p:cNvSpPr/>
          <p:nvPr/>
        </p:nvSpPr>
        <p:spPr>
          <a:xfrm rot="177284" flipH="1">
            <a:off x="29349" y="4579753"/>
            <a:ext cx="3712385" cy="1234477"/>
          </a:xfrm>
          <a:custGeom>
            <a:avLst/>
            <a:gdLst>
              <a:gd name="connsiteX0" fmla="*/ 2805314 w 6914377"/>
              <a:gd name="connsiteY0" fmla="*/ 1645 h 2041733"/>
              <a:gd name="connsiteX1" fmla="*/ 2721250 w 6914377"/>
              <a:gd name="connsiteY1" fmla="*/ 636 h 2041733"/>
              <a:gd name="connsiteX2" fmla="*/ 2202622 w 6914377"/>
              <a:gd name="connsiteY2" fmla="*/ 122555 h 2041733"/>
              <a:gd name="connsiteX3" fmla="*/ 1326116 w 6914377"/>
              <a:gd name="connsiteY3" fmla="*/ 154441 h 2041733"/>
              <a:gd name="connsiteX4" fmla="*/ 1522550 w 6914377"/>
              <a:gd name="connsiteY4" fmla="*/ 461583 h 2041733"/>
              <a:gd name="connsiteX5" fmla="*/ 2071666 w 6914377"/>
              <a:gd name="connsiteY5" fmla="*/ 491297 h 2041733"/>
              <a:gd name="connsiteX6" fmla="*/ 1406334 w 6914377"/>
              <a:gd name="connsiteY6" fmla="*/ 584238 h 2041733"/>
              <a:gd name="connsiteX7" fmla="*/ 558766 w 6914377"/>
              <a:gd name="connsiteY7" fmla="*/ 361193 h 2041733"/>
              <a:gd name="connsiteX8" fmla="*/ 1891 w 6914377"/>
              <a:gd name="connsiteY8" fmla="*/ 547775 h 2041733"/>
              <a:gd name="connsiteX9" fmla="*/ 308954 w 6914377"/>
              <a:gd name="connsiteY9" fmla="*/ 611003 h 2041733"/>
              <a:gd name="connsiteX10" fmla="*/ 211592 w 6914377"/>
              <a:gd name="connsiteY10" fmla="*/ 822955 h 2041733"/>
              <a:gd name="connsiteX11" fmla="*/ 1713243 w 6914377"/>
              <a:gd name="connsiteY11" fmla="*/ 1106125 h 2041733"/>
              <a:gd name="connsiteX12" fmla="*/ 2102232 w 6914377"/>
              <a:gd name="connsiteY12" fmla="*/ 1253373 h 2041733"/>
              <a:gd name="connsiteX13" fmla="*/ 3273082 w 6914377"/>
              <a:gd name="connsiteY13" fmla="*/ 1141812 h 2041733"/>
              <a:gd name="connsiteX14" fmla="*/ 6812554 w 6914377"/>
              <a:gd name="connsiteY14" fmla="*/ 2033235 h 2041733"/>
              <a:gd name="connsiteX15" fmla="*/ 6853224 w 6914377"/>
              <a:gd name="connsiteY15" fmla="*/ 2041733 h 2041733"/>
              <a:gd name="connsiteX16" fmla="*/ 6914377 w 6914377"/>
              <a:gd name="connsiteY16" fmla="*/ 856956 h 2041733"/>
              <a:gd name="connsiteX17" fmla="*/ 6825790 w 6914377"/>
              <a:gd name="connsiteY17" fmla="*/ 855737 h 2041733"/>
              <a:gd name="connsiteX18" fmla="*/ 4239426 w 6914377"/>
              <a:gd name="connsiteY18" fmla="*/ 657845 h 2041733"/>
              <a:gd name="connsiteX19" fmla="*/ 3471688 w 6914377"/>
              <a:gd name="connsiteY19" fmla="*/ 188732 h 2041733"/>
              <a:gd name="connsiteX20" fmla="*/ 2805314 w 6914377"/>
              <a:gd name="connsiteY20" fmla="*/ 1645 h 20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4377" h="2041733">
                <a:moveTo>
                  <a:pt x="2805314" y="1645"/>
                </a:moveTo>
                <a:cubicBezTo>
                  <a:pt x="2776410" y="-103"/>
                  <a:pt x="2748329" y="-488"/>
                  <a:pt x="2721250" y="636"/>
                </a:cubicBezTo>
                <a:cubicBezTo>
                  <a:pt x="2504618" y="9624"/>
                  <a:pt x="2326622" y="70279"/>
                  <a:pt x="2202622" y="122555"/>
                </a:cubicBezTo>
                <a:cubicBezTo>
                  <a:pt x="2029619" y="175386"/>
                  <a:pt x="1603389" y="71818"/>
                  <a:pt x="1326116" y="154441"/>
                </a:cubicBezTo>
                <a:cubicBezTo>
                  <a:pt x="1197951" y="241925"/>
                  <a:pt x="1337908" y="448576"/>
                  <a:pt x="1522550" y="461583"/>
                </a:cubicBezTo>
                <a:cubicBezTo>
                  <a:pt x="1679521" y="505002"/>
                  <a:pt x="1888628" y="481393"/>
                  <a:pt x="2071666" y="491297"/>
                </a:cubicBezTo>
                <a:cubicBezTo>
                  <a:pt x="1920641" y="604202"/>
                  <a:pt x="1628111" y="553258"/>
                  <a:pt x="1406334" y="584238"/>
                </a:cubicBezTo>
                <a:cubicBezTo>
                  <a:pt x="1090297" y="483823"/>
                  <a:pt x="874802" y="424370"/>
                  <a:pt x="558766" y="361193"/>
                </a:cubicBezTo>
                <a:cubicBezTo>
                  <a:pt x="258941" y="317878"/>
                  <a:pt x="-25986" y="341591"/>
                  <a:pt x="1891" y="547775"/>
                </a:cubicBezTo>
                <a:lnTo>
                  <a:pt x="308954" y="611003"/>
                </a:lnTo>
                <a:cubicBezTo>
                  <a:pt x="199538" y="655587"/>
                  <a:pt x="116192" y="808162"/>
                  <a:pt x="211592" y="822955"/>
                </a:cubicBezTo>
                <a:cubicBezTo>
                  <a:pt x="763036" y="887554"/>
                  <a:pt x="1184143" y="1004288"/>
                  <a:pt x="1713243" y="1106125"/>
                </a:cubicBezTo>
                <a:cubicBezTo>
                  <a:pt x="1814357" y="1147761"/>
                  <a:pt x="2012292" y="1237806"/>
                  <a:pt x="2102232" y="1253373"/>
                </a:cubicBezTo>
                <a:cubicBezTo>
                  <a:pt x="2374618" y="1271113"/>
                  <a:pt x="2865653" y="1080884"/>
                  <a:pt x="3273082" y="1141812"/>
                </a:cubicBezTo>
                <a:cubicBezTo>
                  <a:pt x="3619245" y="1173160"/>
                  <a:pt x="5706229" y="1788545"/>
                  <a:pt x="6812554" y="2033235"/>
                </a:cubicBezTo>
                <a:lnTo>
                  <a:pt x="6853224" y="2041733"/>
                </a:lnTo>
                <a:lnTo>
                  <a:pt x="6914377" y="856956"/>
                </a:lnTo>
                <a:lnTo>
                  <a:pt x="6825790" y="855737"/>
                </a:lnTo>
                <a:cubicBezTo>
                  <a:pt x="6103297" y="845623"/>
                  <a:pt x="5108740" y="825721"/>
                  <a:pt x="4239426" y="657845"/>
                </a:cubicBezTo>
                <a:cubicBezTo>
                  <a:pt x="4016146" y="443179"/>
                  <a:pt x="3724717" y="298266"/>
                  <a:pt x="3471688" y="188732"/>
                </a:cubicBezTo>
                <a:cubicBezTo>
                  <a:pt x="3250287" y="92889"/>
                  <a:pt x="3007641" y="13879"/>
                  <a:pt x="2805314" y="1645"/>
                </a:cubicBezTo>
                <a:close/>
              </a:path>
            </a:pathLst>
          </a:custGeom>
          <a:solidFill>
            <a:srgbClr val="F9C9A9"/>
          </a:solidFill>
          <a:ln w="818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a:solidFill>
                <a:schemeClr val="tx1"/>
              </a:solidFill>
            </a:endParaRPr>
          </a:p>
        </p:txBody>
      </p:sp>
      <p:grpSp>
        <p:nvGrpSpPr>
          <p:cNvPr id="6" name="Group 5">
            <a:extLst>
              <a:ext uri="{FF2B5EF4-FFF2-40B4-BE49-F238E27FC236}">
                <a16:creationId xmlns:a16="http://schemas.microsoft.com/office/drawing/2014/main" id="{6DE1AE06-8567-46A2-98A6-E38A80CA910A}"/>
              </a:ext>
            </a:extLst>
          </p:cNvPr>
          <p:cNvGrpSpPr/>
          <p:nvPr/>
        </p:nvGrpSpPr>
        <p:grpSpPr>
          <a:xfrm>
            <a:off x="373626" y="2501330"/>
            <a:ext cx="3117958" cy="1520064"/>
            <a:chOff x="861724" y="2301847"/>
            <a:chExt cx="6786851" cy="2133602"/>
          </a:xfrm>
        </p:grpSpPr>
        <p:cxnSp>
          <p:nvCxnSpPr>
            <p:cNvPr id="7" name="Straight Arrow Connector 6">
              <a:extLst>
                <a:ext uri="{FF2B5EF4-FFF2-40B4-BE49-F238E27FC236}">
                  <a16:creationId xmlns:a16="http://schemas.microsoft.com/office/drawing/2014/main" id="{8C03E86D-896C-4B1A-89A8-AD8E4EAA7D24}"/>
                </a:ext>
              </a:extLst>
            </p:cNvPr>
            <p:cNvCxnSpPr>
              <a:cxnSpLocks/>
            </p:cNvCxnSpPr>
            <p:nvPr/>
          </p:nvCxnSpPr>
          <p:spPr>
            <a:xfrm flipV="1">
              <a:off x="861724" y="3444847"/>
              <a:ext cx="1348076" cy="990602"/>
            </a:xfrm>
            <a:prstGeom prst="straightConnector1">
              <a:avLst/>
            </a:prstGeom>
            <a:ln w="3810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CD0228-6463-425E-A290-BADC5F6CFA7C}"/>
                </a:ext>
              </a:extLst>
            </p:cNvPr>
            <p:cNvCxnSpPr>
              <a:cxnSpLocks/>
            </p:cNvCxnSpPr>
            <p:nvPr/>
          </p:nvCxnSpPr>
          <p:spPr>
            <a:xfrm>
              <a:off x="2209800" y="3444847"/>
              <a:ext cx="1399489" cy="755678"/>
            </a:xfrm>
            <a:prstGeom prst="straightConnector1">
              <a:avLst/>
            </a:prstGeom>
            <a:ln w="3810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47B97C0-84C9-48A5-9606-FA3FD980D35A}"/>
                </a:ext>
              </a:extLst>
            </p:cNvPr>
            <p:cNvCxnSpPr>
              <a:cxnSpLocks/>
            </p:cNvCxnSpPr>
            <p:nvPr/>
          </p:nvCxnSpPr>
          <p:spPr>
            <a:xfrm flipV="1">
              <a:off x="3636445" y="2879670"/>
              <a:ext cx="1267511" cy="1320855"/>
            </a:xfrm>
            <a:prstGeom prst="straightConnector1">
              <a:avLst/>
            </a:prstGeom>
            <a:ln w="38100">
              <a:solidFill>
                <a:schemeClr val="accent3"/>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33C8FF-AC22-4691-B155-5F6C8D75B9C5}"/>
                </a:ext>
              </a:extLst>
            </p:cNvPr>
            <p:cNvCxnSpPr>
              <a:cxnSpLocks/>
            </p:cNvCxnSpPr>
            <p:nvPr/>
          </p:nvCxnSpPr>
          <p:spPr>
            <a:xfrm>
              <a:off x="4903955" y="2863822"/>
              <a:ext cx="1426645" cy="565178"/>
            </a:xfrm>
            <a:prstGeom prst="straightConnector1">
              <a:avLst/>
            </a:prstGeom>
            <a:ln w="38100">
              <a:solidFill>
                <a:schemeClr val="accent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600186E-B910-4523-BB86-7B69DDA21959}"/>
                </a:ext>
              </a:extLst>
            </p:cNvPr>
            <p:cNvCxnSpPr>
              <a:cxnSpLocks/>
            </p:cNvCxnSpPr>
            <p:nvPr/>
          </p:nvCxnSpPr>
          <p:spPr>
            <a:xfrm flipV="1">
              <a:off x="6330600" y="2301847"/>
              <a:ext cx="1317975" cy="1134803"/>
            </a:xfrm>
            <a:prstGeom prst="straightConnector1">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aphicFrame>
        <p:nvGraphicFramePr>
          <p:cNvPr id="14" name="Table 13">
            <a:extLst>
              <a:ext uri="{FF2B5EF4-FFF2-40B4-BE49-F238E27FC236}">
                <a16:creationId xmlns:a16="http://schemas.microsoft.com/office/drawing/2014/main" id="{76207D36-7305-8F50-2B43-C4EE42771C49}"/>
              </a:ext>
            </a:extLst>
          </p:cNvPr>
          <p:cNvGraphicFramePr>
            <a:graphicFrameLocks noGrp="1"/>
          </p:cNvGraphicFramePr>
          <p:nvPr>
            <p:extLst>
              <p:ext uri="{D42A27DB-BD31-4B8C-83A1-F6EECF244321}">
                <p14:modId xmlns:p14="http://schemas.microsoft.com/office/powerpoint/2010/main" val="1696721018"/>
              </p:ext>
            </p:extLst>
          </p:nvPr>
        </p:nvGraphicFramePr>
        <p:xfrm>
          <a:off x="4419507" y="2501330"/>
          <a:ext cx="7112544" cy="1439948"/>
        </p:xfrm>
        <a:graphic>
          <a:graphicData uri="http://schemas.openxmlformats.org/drawingml/2006/table">
            <a:tbl>
              <a:tblPr firstRow="1" firstCol="1" bandRow="1">
                <a:tableStyleId>{5C22544A-7EE6-4342-B048-85BDC9FD1C3A}</a:tableStyleId>
              </a:tblPr>
              <a:tblGrid>
                <a:gridCol w="901735">
                  <a:extLst>
                    <a:ext uri="{9D8B030D-6E8A-4147-A177-3AD203B41FA5}">
                      <a16:colId xmlns:a16="http://schemas.microsoft.com/office/drawing/2014/main" val="1659333102"/>
                    </a:ext>
                  </a:extLst>
                </a:gridCol>
                <a:gridCol w="3827233">
                  <a:extLst>
                    <a:ext uri="{9D8B030D-6E8A-4147-A177-3AD203B41FA5}">
                      <a16:colId xmlns:a16="http://schemas.microsoft.com/office/drawing/2014/main" val="4251721976"/>
                    </a:ext>
                  </a:extLst>
                </a:gridCol>
                <a:gridCol w="2383576">
                  <a:extLst>
                    <a:ext uri="{9D8B030D-6E8A-4147-A177-3AD203B41FA5}">
                      <a16:colId xmlns:a16="http://schemas.microsoft.com/office/drawing/2014/main" val="3322197370"/>
                    </a:ext>
                  </a:extLst>
                </a:gridCol>
              </a:tblGrid>
              <a:tr h="554098">
                <a:tc>
                  <a:txBody>
                    <a:bodyPr/>
                    <a:lstStyle/>
                    <a:p>
                      <a:pPr marL="0" marR="0" algn="ctr">
                        <a:spcBef>
                          <a:spcPts val="0"/>
                        </a:spcBef>
                        <a:spcAft>
                          <a:spcPts val="0"/>
                        </a:spcAft>
                      </a:pPr>
                      <a:r>
                        <a:rPr lang="en-US" sz="2000">
                          <a:effectLst/>
                        </a:rPr>
                        <a:t>No</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2000">
                          <a:effectLst/>
                        </a:rPr>
                        <a:t>Model</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2000">
                          <a:effectLst/>
                        </a:rPr>
                        <a:t>Avg. Accuracy</a:t>
                      </a:r>
                      <a:endParaRPr lang="en-US" sz="24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770741707"/>
                  </a:ext>
                </a:extLst>
              </a:tr>
              <a:tr h="442925">
                <a:tc>
                  <a:txBody>
                    <a:bodyPr/>
                    <a:lstStyle/>
                    <a:p>
                      <a:pPr marL="0" marR="0" algn="just">
                        <a:spcBef>
                          <a:spcPts val="0"/>
                        </a:spcBef>
                        <a:spcAft>
                          <a:spcPts val="0"/>
                        </a:spcAft>
                      </a:pPr>
                      <a:r>
                        <a:rPr lang="en-US" sz="1800">
                          <a:effectLst/>
                        </a:rPr>
                        <a:t>1</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a:effectLst/>
                        </a:rPr>
                        <a:t>RNN(LSTM)</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800">
                          <a:effectLst/>
                        </a:rPr>
                        <a:t>0.90</a:t>
                      </a:r>
                      <a:endParaRPr lang="en-US" sz="24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774532040"/>
                  </a:ext>
                </a:extLst>
              </a:tr>
              <a:tr h="442925">
                <a:tc>
                  <a:txBody>
                    <a:bodyPr/>
                    <a:lstStyle/>
                    <a:p>
                      <a:pPr marL="0" marR="0" algn="just">
                        <a:spcBef>
                          <a:spcPts val="0"/>
                        </a:spcBef>
                        <a:spcAft>
                          <a:spcPts val="0"/>
                        </a:spcAft>
                      </a:pPr>
                      <a:r>
                        <a:rPr lang="en-US" sz="1800">
                          <a:effectLst/>
                        </a:rPr>
                        <a:t>2</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just">
                        <a:spcBef>
                          <a:spcPts val="0"/>
                        </a:spcBef>
                        <a:spcAft>
                          <a:spcPts val="0"/>
                        </a:spcAft>
                      </a:pPr>
                      <a:r>
                        <a:rPr lang="en-US" sz="1800">
                          <a:effectLst/>
                        </a:rPr>
                        <a:t>CNN1D</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800">
                          <a:effectLst/>
                        </a:rPr>
                        <a:t>0.93</a:t>
                      </a:r>
                      <a:endParaRPr lang="en-US" sz="24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926862851"/>
                  </a:ext>
                </a:extLst>
              </a:tr>
            </a:tbl>
          </a:graphicData>
        </a:graphic>
      </p:graphicFrame>
      <p:sp>
        <p:nvSpPr>
          <p:cNvPr id="2" name="Rectangle 1">
            <a:extLst>
              <a:ext uri="{FF2B5EF4-FFF2-40B4-BE49-F238E27FC236}">
                <a16:creationId xmlns:a16="http://schemas.microsoft.com/office/drawing/2014/main" id="{047B04A2-901C-D7DA-1707-81541D292951}"/>
              </a:ext>
            </a:extLst>
          </p:cNvPr>
          <p:cNvSpPr/>
          <p:nvPr/>
        </p:nvSpPr>
        <p:spPr>
          <a:xfrm>
            <a:off x="5268515" y="2961679"/>
            <a:ext cx="2464593" cy="5453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3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3" name="TextBox 2">
            <a:extLst>
              <a:ext uri="{FF2B5EF4-FFF2-40B4-BE49-F238E27FC236}">
                <a16:creationId xmlns:a16="http://schemas.microsoft.com/office/drawing/2014/main" id="{1F37277D-FA50-76C4-EE65-2C95C6562B7B}"/>
              </a:ext>
            </a:extLst>
          </p:cNvPr>
          <p:cNvSpPr txBox="1"/>
          <p:nvPr/>
        </p:nvSpPr>
        <p:spPr>
          <a:xfrm>
            <a:off x="201723" y="168067"/>
            <a:ext cx="5231214" cy="584775"/>
          </a:xfrm>
          <a:prstGeom prst="rect">
            <a:avLst/>
          </a:prstGeom>
          <a:noFill/>
        </p:spPr>
        <p:txBody>
          <a:bodyPr wrap="square" lIns="91440" tIns="45720" rIns="91440" bIns="45720" rtlCol="0" anchor="t">
            <a:spAutoFit/>
          </a:bodyPr>
          <a:lstStyle/>
          <a:p>
            <a:r>
              <a:rPr lang="en-US" sz="3200" b="1"/>
              <a:t>Data Collection</a:t>
            </a:r>
            <a:endParaRPr lang="en-US" sz="3200" b="1">
              <a:latin typeface="Aptos Narrow" panose="020B0004020202020204" pitchFamily="34" charset="0"/>
            </a:endParaRPr>
          </a:p>
        </p:txBody>
      </p:sp>
      <p:graphicFrame>
        <p:nvGraphicFramePr>
          <p:cNvPr id="4" name="Chart 3">
            <a:extLst>
              <a:ext uri="{FF2B5EF4-FFF2-40B4-BE49-F238E27FC236}">
                <a16:creationId xmlns:a16="http://schemas.microsoft.com/office/drawing/2014/main" id="{A06C9F89-A24C-476F-886D-EA32DD0779B5}"/>
              </a:ext>
            </a:extLst>
          </p:cNvPr>
          <p:cNvGraphicFramePr/>
          <p:nvPr>
            <p:extLst>
              <p:ext uri="{D42A27DB-BD31-4B8C-83A1-F6EECF244321}">
                <p14:modId xmlns:p14="http://schemas.microsoft.com/office/powerpoint/2010/main" val="3277788020"/>
              </p:ext>
            </p:extLst>
          </p:nvPr>
        </p:nvGraphicFramePr>
        <p:xfrm>
          <a:off x="8135403" y="2966960"/>
          <a:ext cx="3653876" cy="2650656"/>
        </p:xfrm>
        <a:graphic>
          <a:graphicData uri="http://schemas.openxmlformats.org/drawingml/2006/chart">
            <c:chart xmlns:c="http://schemas.openxmlformats.org/drawingml/2006/chart" xmlns:r="http://schemas.openxmlformats.org/officeDocument/2006/relationships" r:id="rId3"/>
          </a:graphicData>
        </a:graphic>
      </p:graphicFrame>
      <p:sp>
        <p:nvSpPr>
          <p:cNvPr id="5" name="Freeform: Shape 4">
            <a:extLst>
              <a:ext uri="{FF2B5EF4-FFF2-40B4-BE49-F238E27FC236}">
                <a16:creationId xmlns:a16="http://schemas.microsoft.com/office/drawing/2014/main" id="{2B82A10D-E368-4E49-858C-10BC1012066E}"/>
              </a:ext>
            </a:extLst>
          </p:cNvPr>
          <p:cNvSpPr/>
          <p:nvPr/>
        </p:nvSpPr>
        <p:spPr>
          <a:xfrm rot="177284" flipH="1">
            <a:off x="8280380" y="5056003"/>
            <a:ext cx="3712385" cy="1234477"/>
          </a:xfrm>
          <a:custGeom>
            <a:avLst/>
            <a:gdLst>
              <a:gd name="connsiteX0" fmla="*/ 2805314 w 6914377"/>
              <a:gd name="connsiteY0" fmla="*/ 1645 h 2041733"/>
              <a:gd name="connsiteX1" fmla="*/ 2721250 w 6914377"/>
              <a:gd name="connsiteY1" fmla="*/ 636 h 2041733"/>
              <a:gd name="connsiteX2" fmla="*/ 2202622 w 6914377"/>
              <a:gd name="connsiteY2" fmla="*/ 122555 h 2041733"/>
              <a:gd name="connsiteX3" fmla="*/ 1326116 w 6914377"/>
              <a:gd name="connsiteY3" fmla="*/ 154441 h 2041733"/>
              <a:gd name="connsiteX4" fmla="*/ 1522550 w 6914377"/>
              <a:gd name="connsiteY4" fmla="*/ 461583 h 2041733"/>
              <a:gd name="connsiteX5" fmla="*/ 2071666 w 6914377"/>
              <a:gd name="connsiteY5" fmla="*/ 491297 h 2041733"/>
              <a:gd name="connsiteX6" fmla="*/ 1406334 w 6914377"/>
              <a:gd name="connsiteY6" fmla="*/ 584238 h 2041733"/>
              <a:gd name="connsiteX7" fmla="*/ 558766 w 6914377"/>
              <a:gd name="connsiteY7" fmla="*/ 361193 h 2041733"/>
              <a:gd name="connsiteX8" fmla="*/ 1891 w 6914377"/>
              <a:gd name="connsiteY8" fmla="*/ 547775 h 2041733"/>
              <a:gd name="connsiteX9" fmla="*/ 308954 w 6914377"/>
              <a:gd name="connsiteY9" fmla="*/ 611003 h 2041733"/>
              <a:gd name="connsiteX10" fmla="*/ 211592 w 6914377"/>
              <a:gd name="connsiteY10" fmla="*/ 822955 h 2041733"/>
              <a:gd name="connsiteX11" fmla="*/ 1713243 w 6914377"/>
              <a:gd name="connsiteY11" fmla="*/ 1106125 h 2041733"/>
              <a:gd name="connsiteX12" fmla="*/ 2102232 w 6914377"/>
              <a:gd name="connsiteY12" fmla="*/ 1253373 h 2041733"/>
              <a:gd name="connsiteX13" fmla="*/ 3273082 w 6914377"/>
              <a:gd name="connsiteY13" fmla="*/ 1141812 h 2041733"/>
              <a:gd name="connsiteX14" fmla="*/ 6812554 w 6914377"/>
              <a:gd name="connsiteY14" fmla="*/ 2033235 h 2041733"/>
              <a:gd name="connsiteX15" fmla="*/ 6853224 w 6914377"/>
              <a:gd name="connsiteY15" fmla="*/ 2041733 h 2041733"/>
              <a:gd name="connsiteX16" fmla="*/ 6914377 w 6914377"/>
              <a:gd name="connsiteY16" fmla="*/ 856956 h 2041733"/>
              <a:gd name="connsiteX17" fmla="*/ 6825790 w 6914377"/>
              <a:gd name="connsiteY17" fmla="*/ 855737 h 2041733"/>
              <a:gd name="connsiteX18" fmla="*/ 4239426 w 6914377"/>
              <a:gd name="connsiteY18" fmla="*/ 657845 h 2041733"/>
              <a:gd name="connsiteX19" fmla="*/ 3471688 w 6914377"/>
              <a:gd name="connsiteY19" fmla="*/ 188732 h 2041733"/>
              <a:gd name="connsiteX20" fmla="*/ 2805314 w 6914377"/>
              <a:gd name="connsiteY20" fmla="*/ 1645 h 20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4377" h="2041733">
                <a:moveTo>
                  <a:pt x="2805314" y="1645"/>
                </a:moveTo>
                <a:cubicBezTo>
                  <a:pt x="2776410" y="-103"/>
                  <a:pt x="2748329" y="-488"/>
                  <a:pt x="2721250" y="636"/>
                </a:cubicBezTo>
                <a:cubicBezTo>
                  <a:pt x="2504618" y="9624"/>
                  <a:pt x="2326622" y="70279"/>
                  <a:pt x="2202622" y="122555"/>
                </a:cubicBezTo>
                <a:cubicBezTo>
                  <a:pt x="2029619" y="175386"/>
                  <a:pt x="1603389" y="71818"/>
                  <a:pt x="1326116" y="154441"/>
                </a:cubicBezTo>
                <a:cubicBezTo>
                  <a:pt x="1197951" y="241925"/>
                  <a:pt x="1337908" y="448576"/>
                  <a:pt x="1522550" y="461583"/>
                </a:cubicBezTo>
                <a:cubicBezTo>
                  <a:pt x="1679521" y="505002"/>
                  <a:pt x="1888628" y="481393"/>
                  <a:pt x="2071666" y="491297"/>
                </a:cubicBezTo>
                <a:cubicBezTo>
                  <a:pt x="1920641" y="604202"/>
                  <a:pt x="1628111" y="553258"/>
                  <a:pt x="1406334" y="584238"/>
                </a:cubicBezTo>
                <a:cubicBezTo>
                  <a:pt x="1090297" y="483823"/>
                  <a:pt x="874802" y="424370"/>
                  <a:pt x="558766" y="361193"/>
                </a:cubicBezTo>
                <a:cubicBezTo>
                  <a:pt x="258941" y="317878"/>
                  <a:pt x="-25986" y="341591"/>
                  <a:pt x="1891" y="547775"/>
                </a:cubicBezTo>
                <a:lnTo>
                  <a:pt x="308954" y="611003"/>
                </a:lnTo>
                <a:cubicBezTo>
                  <a:pt x="199538" y="655587"/>
                  <a:pt x="116192" y="808162"/>
                  <a:pt x="211592" y="822955"/>
                </a:cubicBezTo>
                <a:cubicBezTo>
                  <a:pt x="763036" y="887554"/>
                  <a:pt x="1184143" y="1004288"/>
                  <a:pt x="1713243" y="1106125"/>
                </a:cubicBezTo>
                <a:cubicBezTo>
                  <a:pt x="1814357" y="1147761"/>
                  <a:pt x="2012292" y="1237806"/>
                  <a:pt x="2102232" y="1253373"/>
                </a:cubicBezTo>
                <a:cubicBezTo>
                  <a:pt x="2374618" y="1271113"/>
                  <a:pt x="2865653" y="1080884"/>
                  <a:pt x="3273082" y="1141812"/>
                </a:cubicBezTo>
                <a:cubicBezTo>
                  <a:pt x="3619245" y="1173160"/>
                  <a:pt x="5706229" y="1788545"/>
                  <a:pt x="6812554" y="2033235"/>
                </a:cubicBezTo>
                <a:lnTo>
                  <a:pt x="6853224" y="2041733"/>
                </a:lnTo>
                <a:lnTo>
                  <a:pt x="6914377" y="856956"/>
                </a:lnTo>
                <a:lnTo>
                  <a:pt x="6825790" y="855737"/>
                </a:lnTo>
                <a:cubicBezTo>
                  <a:pt x="6103297" y="845623"/>
                  <a:pt x="5108740" y="825721"/>
                  <a:pt x="4239426" y="657845"/>
                </a:cubicBezTo>
                <a:cubicBezTo>
                  <a:pt x="4016146" y="443179"/>
                  <a:pt x="3724717" y="298266"/>
                  <a:pt x="3471688" y="188732"/>
                </a:cubicBezTo>
                <a:cubicBezTo>
                  <a:pt x="3250287" y="92889"/>
                  <a:pt x="3007641" y="13879"/>
                  <a:pt x="2805314" y="1645"/>
                </a:cubicBezTo>
                <a:close/>
              </a:path>
            </a:pathLst>
          </a:custGeom>
          <a:solidFill>
            <a:srgbClr val="F9C9A9"/>
          </a:solidFill>
          <a:ln w="818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a:solidFill>
                <a:schemeClr val="tx1"/>
              </a:solidFill>
            </a:endParaRPr>
          </a:p>
        </p:txBody>
      </p:sp>
      <p:grpSp>
        <p:nvGrpSpPr>
          <p:cNvPr id="6" name="Group 5">
            <a:extLst>
              <a:ext uri="{FF2B5EF4-FFF2-40B4-BE49-F238E27FC236}">
                <a16:creationId xmlns:a16="http://schemas.microsoft.com/office/drawing/2014/main" id="{6DE1AE06-8567-46A2-98A6-E38A80CA910A}"/>
              </a:ext>
            </a:extLst>
          </p:cNvPr>
          <p:cNvGrpSpPr/>
          <p:nvPr/>
        </p:nvGrpSpPr>
        <p:grpSpPr>
          <a:xfrm>
            <a:off x="8398438" y="3430018"/>
            <a:ext cx="3117958" cy="1520064"/>
            <a:chOff x="861724" y="2301847"/>
            <a:chExt cx="6786851" cy="2133602"/>
          </a:xfrm>
        </p:grpSpPr>
        <p:cxnSp>
          <p:nvCxnSpPr>
            <p:cNvPr id="7" name="Straight Arrow Connector 6">
              <a:extLst>
                <a:ext uri="{FF2B5EF4-FFF2-40B4-BE49-F238E27FC236}">
                  <a16:creationId xmlns:a16="http://schemas.microsoft.com/office/drawing/2014/main" id="{8C03E86D-896C-4B1A-89A8-AD8E4EAA7D24}"/>
                </a:ext>
              </a:extLst>
            </p:cNvPr>
            <p:cNvCxnSpPr>
              <a:cxnSpLocks/>
            </p:cNvCxnSpPr>
            <p:nvPr/>
          </p:nvCxnSpPr>
          <p:spPr>
            <a:xfrm flipV="1">
              <a:off x="861724" y="3444847"/>
              <a:ext cx="1348076" cy="990602"/>
            </a:xfrm>
            <a:prstGeom prst="straightConnector1">
              <a:avLst/>
            </a:prstGeom>
            <a:ln w="3810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CD0228-6463-425E-A290-BADC5F6CFA7C}"/>
                </a:ext>
              </a:extLst>
            </p:cNvPr>
            <p:cNvCxnSpPr>
              <a:cxnSpLocks/>
            </p:cNvCxnSpPr>
            <p:nvPr/>
          </p:nvCxnSpPr>
          <p:spPr>
            <a:xfrm>
              <a:off x="2209800" y="3444847"/>
              <a:ext cx="1399489" cy="755678"/>
            </a:xfrm>
            <a:prstGeom prst="straightConnector1">
              <a:avLst/>
            </a:prstGeom>
            <a:ln w="3810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47B97C0-84C9-48A5-9606-FA3FD980D35A}"/>
                </a:ext>
              </a:extLst>
            </p:cNvPr>
            <p:cNvCxnSpPr>
              <a:cxnSpLocks/>
            </p:cNvCxnSpPr>
            <p:nvPr/>
          </p:nvCxnSpPr>
          <p:spPr>
            <a:xfrm flipV="1">
              <a:off x="3636445" y="2879670"/>
              <a:ext cx="1267511" cy="1320855"/>
            </a:xfrm>
            <a:prstGeom prst="straightConnector1">
              <a:avLst/>
            </a:prstGeom>
            <a:ln w="38100">
              <a:solidFill>
                <a:schemeClr val="accent3"/>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33C8FF-AC22-4691-B155-5F6C8D75B9C5}"/>
                </a:ext>
              </a:extLst>
            </p:cNvPr>
            <p:cNvCxnSpPr>
              <a:cxnSpLocks/>
            </p:cNvCxnSpPr>
            <p:nvPr/>
          </p:nvCxnSpPr>
          <p:spPr>
            <a:xfrm>
              <a:off x="4903955" y="2863822"/>
              <a:ext cx="1426645" cy="565178"/>
            </a:xfrm>
            <a:prstGeom prst="straightConnector1">
              <a:avLst/>
            </a:prstGeom>
            <a:ln w="38100">
              <a:solidFill>
                <a:schemeClr val="accent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600186E-B910-4523-BB86-7B69DDA21959}"/>
                </a:ext>
              </a:extLst>
            </p:cNvPr>
            <p:cNvCxnSpPr>
              <a:cxnSpLocks/>
            </p:cNvCxnSpPr>
            <p:nvPr/>
          </p:nvCxnSpPr>
          <p:spPr>
            <a:xfrm flipV="1">
              <a:off x="6330600" y="2301847"/>
              <a:ext cx="1317975" cy="1134803"/>
            </a:xfrm>
            <a:prstGeom prst="straightConnector1">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44CED750-2FF9-C524-CBA8-B27C95A53AA5}"/>
              </a:ext>
            </a:extLst>
          </p:cNvPr>
          <p:cNvPicPr>
            <a:picLocks noChangeAspect="1"/>
          </p:cNvPicPr>
          <p:nvPr/>
        </p:nvPicPr>
        <p:blipFill>
          <a:blip r:embed="rId4"/>
          <a:stretch>
            <a:fillRect/>
          </a:stretch>
        </p:blipFill>
        <p:spPr>
          <a:xfrm>
            <a:off x="416718" y="795808"/>
            <a:ext cx="11775282" cy="527829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A5228DE4-3DAD-68AE-7134-3F0723559DD5}"/>
              </a:ext>
            </a:extLst>
          </p:cNvPr>
          <p:cNvPicPr>
            <a:picLocks noChangeAspect="1"/>
          </p:cNvPicPr>
          <p:nvPr/>
        </p:nvPicPr>
        <p:blipFill>
          <a:blip r:embed="rId5"/>
          <a:stretch>
            <a:fillRect/>
          </a:stretch>
        </p:blipFill>
        <p:spPr>
          <a:xfrm>
            <a:off x="3793331" y="2362200"/>
            <a:ext cx="1914525" cy="3419475"/>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46EDBA00-4BFB-8201-EE9F-9B715F71E99F}"/>
              </a:ext>
            </a:extLst>
          </p:cNvPr>
          <p:cNvPicPr>
            <a:picLocks noChangeAspect="1"/>
          </p:cNvPicPr>
          <p:nvPr/>
        </p:nvPicPr>
        <p:blipFill>
          <a:blip r:embed="rId6"/>
          <a:stretch>
            <a:fillRect/>
          </a:stretch>
        </p:blipFill>
        <p:spPr>
          <a:xfrm>
            <a:off x="5545931" y="2362200"/>
            <a:ext cx="2981325" cy="3419475"/>
          </a:xfrm>
          <a:prstGeom prst="rect">
            <a:avLst/>
          </a:prstGeom>
        </p:spPr>
      </p:pic>
    </p:spTree>
    <p:extLst>
      <p:ext uri="{BB962C8B-B14F-4D97-AF65-F5344CB8AC3E}">
        <p14:creationId xmlns:p14="http://schemas.microsoft.com/office/powerpoint/2010/main" val="3000164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26974A1-BAED-9959-9C46-4AE4B6FAFAD8}"/>
              </a:ext>
            </a:extLst>
          </p:cNvPr>
          <p:cNvSpPr txBox="1"/>
          <p:nvPr/>
        </p:nvSpPr>
        <p:spPr>
          <a:xfrm>
            <a:off x="6204152" y="2765683"/>
            <a:ext cx="5614220" cy="2308324"/>
          </a:xfrm>
          <a:prstGeom prst="rect">
            <a:avLst/>
          </a:prstGeom>
          <a:noFill/>
        </p:spPr>
        <p:txBody>
          <a:bodyPr wrap="square" rtlCol="0">
            <a:spAutoFit/>
          </a:bodyPr>
          <a:lstStyle/>
          <a:p>
            <a:pPr algn="ctr"/>
            <a:r>
              <a:rPr lang="en-US" sz="4800" b="1">
                <a:solidFill>
                  <a:schemeClr val="bg1"/>
                </a:solidFill>
              </a:rPr>
              <a:t>Macaque Monkey Arrival Confirmation</a:t>
            </a:r>
            <a:endParaRPr lang="en-US" sz="4800" b="1">
              <a:solidFill>
                <a:schemeClr val="bg1"/>
              </a:solidFill>
              <a:latin typeface="Aptos Narrow" panose="020B0004020202020204" pitchFamily="34" charset="0"/>
            </a:endParaRPr>
          </a:p>
        </p:txBody>
      </p:sp>
      <p:sp>
        <p:nvSpPr>
          <p:cNvPr id="14" name="Rectangle 13">
            <a:extLst>
              <a:ext uri="{FF2B5EF4-FFF2-40B4-BE49-F238E27FC236}">
                <a16:creationId xmlns:a16="http://schemas.microsoft.com/office/drawing/2014/main" id="{64BA560E-ED5B-7E71-3ACE-A59077B12BF0}"/>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15" name="TextBox 14">
            <a:extLst>
              <a:ext uri="{FF2B5EF4-FFF2-40B4-BE49-F238E27FC236}">
                <a16:creationId xmlns:a16="http://schemas.microsoft.com/office/drawing/2014/main" id="{88882252-6BBD-3936-D518-366A73FA536B}"/>
              </a:ext>
            </a:extLst>
          </p:cNvPr>
          <p:cNvSpPr txBox="1"/>
          <p:nvPr/>
        </p:nvSpPr>
        <p:spPr>
          <a:xfrm>
            <a:off x="6784255" y="4976093"/>
            <a:ext cx="4454013" cy="369332"/>
          </a:xfrm>
          <a:prstGeom prst="rect">
            <a:avLst/>
          </a:prstGeom>
          <a:noFill/>
        </p:spPr>
        <p:txBody>
          <a:bodyPr wrap="square" rtlCol="0">
            <a:spAutoFit/>
          </a:bodyPr>
          <a:lstStyle/>
          <a:p>
            <a:pPr algn="ctr"/>
            <a:r>
              <a:rPr lang="en-US" b="1">
                <a:solidFill>
                  <a:schemeClr val="bg1"/>
                </a:solidFill>
                <a:latin typeface="Adobe Devanagari"/>
              </a:rPr>
              <a:t>ANUTHTHARA R.M.C</a:t>
            </a:r>
            <a:endParaRPr lang="en-US" b="1">
              <a:solidFill>
                <a:schemeClr val="bg1"/>
              </a:solidFill>
              <a:latin typeface="Aptos Narrow" panose="020B0004020202020204" pitchFamily="34" charset="0"/>
            </a:endParaRPr>
          </a:p>
        </p:txBody>
      </p:sp>
      <p:pic>
        <p:nvPicPr>
          <p:cNvPr id="16" name="Picture 15">
            <a:extLst>
              <a:ext uri="{FF2B5EF4-FFF2-40B4-BE49-F238E27FC236}">
                <a16:creationId xmlns:a16="http://schemas.microsoft.com/office/drawing/2014/main" id="{A11ED16F-90E2-B074-E357-386058CB65DE}"/>
              </a:ext>
            </a:extLst>
          </p:cNvPr>
          <p:cNvPicPr>
            <a:picLocks noChangeAspect="1"/>
          </p:cNvPicPr>
          <p:nvPr/>
        </p:nvPicPr>
        <p:blipFill>
          <a:blip r:embed="rId2"/>
          <a:stretch>
            <a:fillRect/>
          </a:stretch>
        </p:blipFill>
        <p:spPr>
          <a:xfrm>
            <a:off x="0" y="6382785"/>
            <a:ext cx="2428875" cy="475215"/>
          </a:xfrm>
          <a:prstGeom prst="rect">
            <a:avLst/>
          </a:prstGeom>
        </p:spPr>
      </p:pic>
      <p:pic>
        <p:nvPicPr>
          <p:cNvPr id="6" name="Picture Placeholder 5" descr="A person smiling at camera&#10;&#10;Description automatically generated">
            <a:extLst>
              <a:ext uri="{FF2B5EF4-FFF2-40B4-BE49-F238E27FC236}">
                <a16:creationId xmlns:a16="http://schemas.microsoft.com/office/drawing/2014/main" id="{4796569B-1AC3-4D87-D824-2F921CCBEB0B}"/>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03" r="3003"/>
          <a:stretch>
            <a:fillRect/>
          </a:stretch>
        </p:blipFill>
        <p:spPr/>
      </p:pic>
    </p:spTree>
    <p:extLst>
      <p:ext uri="{BB962C8B-B14F-4D97-AF65-F5344CB8AC3E}">
        <p14:creationId xmlns:p14="http://schemas.microsoft.com/office/powerpoint/2010/main" val="3453726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7277D-FA50-76C4-EE65-2C95C6562B7B}"/>
              </a:ext>
            </a:extLst>
          </p:cNvPr>
          <p:cNvSpPr txBox="1"/>
          <p:nvPr/>
        </p:nvSpPr>
        <p:spPr>
          <a:xfrm>
            <a:off x="524606" y="0"/>
            <a:ext cx="10515600" cy="7446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a:latin typeface="+mj-lt"/>
                <a:ea typeface="+mj-ea"/>
                <a:cs typeface="+mj-cs"/>
              </a:rPr>
              <a:t>Problem</a:t>
            </a:r>
            <a:endParaRPr lang="en-US" sz="3200" b="1" kern="1200">
              <a:latin typeface="+mj-lt"/>
              <a:ea typeface="+mj-ea"/>
              <a:cs typeface="+mj-cs"/>
            </a:endParaRPr>
          </a:p>
        </p:txBody>
      </p:sp>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descr="A close up of a sign&#10;&#10;Description automatically generated">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2" name="TextBox 1">
            <a:extLst>
              <a:ext uri="{FF2B5EF4-FFF2-40B4-BE49-F238E27FC236}">
                <a16:creationId xmlns:a16="http://schemas.microsoft.com/office/drawing/2014/main" id="{8BB6EDB6-5A9A-B13D-6000-6CFDB22C318D}"/>
              </a:ext>
            </a:extLst>
          </p:cNvPr>
          <p:cNvSpPr txBox="1"/>
          <p:nvPr/>
        </p:nvSpPr>
        <p:spPr>
          <a:xfrm>
            <a:off x="334106" y="888639"/>
            <a:ext cx="11099006" cy="1649510"/>
          </a:xfrm>
          <a:prstGeom prst="rect">
            <a:avLst/>
          </a:prstGeom>
        </p:spPr>
        <p:txBody>
          <a:bodyPr vert="horz" lIns="91440" tIns="45720" rIns="91440" bIns="45720" rtlCol="0" anchor="ctr">
            <a:normAutofit/>
          </a:bodyPr>
          <a:lstStyle/>
          <a:p>
            <a:pPr marL="342900" indent="-342900">
              <a:buFont typeface="Arial"/>
              <a:buChar char="•"/>
            </a:pPr>
            <a:r>
              <a:rPr lang="en-US" sz="2000" b="1">
                <a:ea typeface="+mn-lt"/>
                <a:cs typeface="+mn-lt"/>
              </a:rPr>
              <a:t>When the sound of a macaque monkey is detected, how can their presence be confirmed through visible signs (such as video footage)?</a:t>
            </a:r>
            <a:endParaRPr lang="en-US" sz="2000" b="1"/>
          </a:p>
          <a:p>
            <a:pPr marL="342900" indent="-342900">
              <a:buFont typeface="Arial"/>
              <a:buChar char="•"/>
            </a:pPr>
            <a:r>
              <a:rPr lang="en-US" sz="2000" b="1">
                <a:ea typeface="+mn-lt"/>
                <a:cs typeface="+mn-lt"/>
              </a:rPr>
              <a:t>How to go with sustainable product to Confirm and repel macaque monkey?</a:t>
            </a:r>
            <a:endParaRPr lang="en-US" sz="2000" b="1"/>
          </a:p>
          <a:p>
            <a:pPr marL="342900" indent="-342900">
              <a:buFont typeface="Arial"/>
              <a:buChar char="•"/>
            </a:pPr>
            <a:endParaRPr lang="en-US" sz="2200" b="1"/>
          </a:p>
          <a:p>
            <a:pPr marL="285750" indent="-285750">
              <a:buFont typeface="Arial"/>
              <a:buChar char="•"/>
            </a:pPr>
            <a:endParaRPr lang="en-US" kern="1200">
              <a:latin typeface="Aptos" panose="02110004020202020204"/>
              <a:ea typeface="+mj-ea"/>
              <a:cs typeface="+mj-cs"/>
            </a:endParaRPr>
          </a:p>
          <a:p>
            <a:pPr>
              <a:lnSpc>
                <a:spcPct val="90000"/>
              </a:lnSpc>
              <a:spcBef>
                <a:spcPct val="0"/>
              </a:spcBef>
              <a:spcAft>
                <a:spcPts val="600"/>
              </a:spcAft>
            </a:pPr>
            <a:endParaRPr lang="en-US" sz="2800">
              <a:latin typeface="+mj-lt"/>
              <a:ea typeface="+mj-ea"/>
              <a:cs typeface="+mj-cs"/>
            </a:endParaRPr>
          </a:p>
        </p:txBody>
      </p:sp>
      <p:sp>
        <p:nvSpPr>
          <p:cNvPr id="4" name="TextBox 3">
            <a:extLst>
              <a:ext uri="{FF2B5EF4-FFF2-40B4-BE49-F238E27FC236}">
                <a16:creationId xmlns:a16="http://schemas.microsoft.com/office/drawing/2014/main" id="{6BEF6427-DD7F-B2B8-0970-E4E4648F3ED7}"/>
              </a:ext>
            </a:extLst>
          </p:cNvPr>
          <p:cNvSpPr txBox="1"/>
          <p:nvPr/>
        </p:nvSpPr>
        <p:spPr>
          <a:xfrm>
            <a:off x="524606" y="1714500"/>
            <a:ext cx="10515600" cy="7446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a:latin typeface="+mj-lt"/>
                <a:ea typeface="+mj-ea"/>
                <a:cs typeface="+mj-cs"/>
              </a:rPr>
              <a:t>Solution</a:t>
            </a:r>
            <a:endParaRPr lang="en-US" sz="3200" b="1">
              <a:latin typeface="Aptos Display"/>
              <a:ea typeface="+mj-ea"/>
              <a:cs typeface="+mj-cs"/>
            </a:endParaRPr>
          </a:p>
        </p:txBody>
      </p:sp>
      <p:sp>
        <p:nvSpPr>
          <p:cNvPr id="6" name="TextBox 5">
            <a:extLst>
              <a:ext uri="{FF2B5EF4-FFF2-40B4-BE49-F238E27FC236}">
                <a16:creationId xmlns:a16="http://schemas.microsoft.com/office/drawing/2014/main" id="{C55034DD-111C-661D-20BB-0C96ED0D62C6}"/>
              </a:ext>
            </a:extLst>
          </p:cNvPr>
          <p:cNvSpPr txBox="1"/>
          <p:nvPr/>
        </p:nvSpPr>
        <p:spPr>
          <a:xfrm>
            <a:off x="524605" y="2463151"/>
            <a:ext cx="11110552" cy="3636049"/>
          </a:xfrm>
          <a:prstGeom prst="rect">
            <a:avLst/>
          </a:prstGeom>
        </p:spPr>
        <p:txBody>
          <a:bodyPr vert="horz" lIns="91440" tIns="45720" rIns="91440" bIns="45720" rtlCol="0" anchor="ctr">
            <a:normAutofit fontScale="85000" lnSpcReduction="20000"/>
          </a:bodyPr>
          <a:lstStyle/>
          <a:p>
            <a:pPr indent="-342900">
              <a:buFont typeface="Arial"/>
              <a:buChar char="•"/>
            </a:pPr>
            <a:r>
              <a:rPr lang="en-US" sz="2400">
                <a:latin typeface="Aptos Display"/>
                <a:ea typeface="+mn-lt"/>
                <a:cs typeface="+mn-lt"/>
              </a:rPr>
              <a:t>When the sound of a macaque monkey is detected, we can trigger the camera to capture video footage.</a:t>
            </a:r>
            <a:endParaRPr lang="en-US"/>
          </a:p>
          <a:p>
            <a:pPr indent="-285750">
              <a:buFont typeface="Arial"/>
              <a:buChar char="•"/>
            </a:pPr>
            <a:endParaRPr lang="en-US" sz="2400">
              <a:latin typeface="Aptos Display"/>
              <a:ea typeface="+mn-lt"/>
              <a:cs typeface="+mn-lt"/>
            </a:endParaRPr>
          </a:p>
          <a:p>
            <a:pPr indent="-342900">
              <a:buFont typeface="Arial"/>
              <a:buChar char="•"/>
            </a:pPr>
            <a:r>
              <a:rPr lang="en-US" sz="2400">
                <a:latin typeface="Aptos Display"/>
                <a:ea typeface="+mn-lt"/>
                <a:cs typeface="+mn-lt"/>
              </a:rPr>
              <a:t>The video footage is then analyzed, and if a macaque monkey is detected, the alarm module will          be triggered. </a:t>
            </a:r>
          </a:p>
          <a:p>
            <a:pPr indent="-342900">
              <a:buFont typeface="Arial"/>
              <a:buChar char="•"/>
            </a:pPr>
            <a:endParaRPr lang="en-US" sz="2400">
              <a:latin typeface="Aptos Display"/>
              <a:ea typeface="+mn-lt"/>
              <a:cs typeface="+mn-lt"/>
            </a:endParaRPr>
          </a:p>
          <a:p>
            <a:pPr indent="-342900">
              <a:buFont typeface="Arial"/>
              <a:buChar char="•"/>
            </a:pPr>
            <a:r>
              <a:rPr lang="en-US" sz="2400">
                <a:latin typeface="Aptos Display"/>
                <a:ea typeface="+mn-lt"/>
                <a:cs typeface="+mn-lt"/>
              </a:rPr>
              <a:t>The farmer will be notified of the arrival of the macaque monkey through the mobile application</a:t>
            </a:r>
          </a:p>
          <a:p>
            <a:pPr indent="-342900">
              <a:buFont typeface="Arial"/>
              <a:buChar char="•"/>
            </a:pPr>
            <a:endParaRPr lang="en-US" sz="2400">
              <a:latin typeface="Aptos Display"/>
              <a:ea typeface="+mn-lt"/>
              <a:cs typeface="+mn-lt"/>
            </a:endParaRPr>
          </a:p>
          <a:p>
            <a:pPr indent="-342900">
              <a:buFont typeface="Arial"/>
              <a:buChar char="•"/>
            </a:pPr>
            <a:r>
              <a:rPr lang="en-US" sz="2400">
                <a:latin typeface="Aptos Display"/>
                <a:ea typeface="+mn-lt"/>
                <a:cs typeface="+mn-lt"/>
              </a:rPr>
              <a:t>The detected monkey's image will be displayed on the mobile application.</a:t>
            </a:r>
          </a:p>
          <a:p>
            <a:pPr indent="-342900">
              <a:buFont typeface="Arial"/>
              <a:buChar char="•"/>
            </a:pPr>
            <a:endParaRPr lang="en-US" sz="2400">
              <a:latin typeface="Aptos Display"/>
              <a:ea typeface="+mn-lt"/>
              <a:cs typeface="+mn-lt"/>
            </a:endParaRPr>
          </a:p>
          <a:p>
            <a:pPr indent="-342900">
              <a:buFont typeface="Arial"/>
              <a:buChar char="•"/>
            </a:pPr>
            <a:r>
              <a:rPr lang="en-US" sz="2400">
                <a:latin typeface="Aptos Display"/>
                <a:ea typeface="+mn-lt"/>
                <a:cs typeface="+mn-lt"/>
              </a:rPr>
              <a:t>Once the alarm goes off, videos of the current situation in the farm area will be captured and displayed on the mobile application.</a:t>
            </a:r>
          </a:p>
          <a:p>
            <a:pPr indent="-342900">
              <a:buFont typeface="Arial"/>
              <a:buChar char="•"/>
            </a:pPr>
            <a:endParaRPr lang="en-US" sz="2400">
              <a:latin typeface="Aptos Display"/>
              <a:ea typeface="+mn-lt"/>
              <a:cs typeface="+mn-lt"/>
            </a:endParaRPr>
          </a:p>
          <a:p>
            <a:pPr indent="-342900">
              <a:buFont typeface="Arial"/>
              <a:buChar char="•"/>
            </a:pPr>
            <a:r>
              <a:rPr lang="en-US" sz="2400">
                <a:latin typeface="Aptos Display"/>
                <a:ea typeface="+mn-lt"/>
                <a:cs typeface="+mn-lt"/>
              </a:rPr>
              <a:t>The mobile application has an option to turn the alarm on or off if the farmer wants to do it manually.</a:t>
            </a:r>
          </a:p>
          <a:p>
            <a:endParaRPr lang="en-US" sz="2400">
              <a:latin typeface="Aptos Display"/>
              <a:ea typeface="+mn-lt"/>
              <a:cs typeface="+mn-lt"/>
            </a:endParaRPr>
          </a:p>
          <a:p>
            <a:pPr>
              <a:buFont typeface="Arial"/>
              <a:buChar char="•"/>
            </a:pPr>
            <a:endParaRPr lang="en-US">
              <a:latin typeface="Aptos Display"/>
              <a:ea typeface="Calibri"/>
              <a:cs typeface="Calibri"/>
            </a:endParaRPr>
          </a:p>
          <a:p>
            <a:pPr>
              <a:buFont typeface="Arial"/>
              <a:buChar char="•"/>
            </a:pPr>
            <a:endParaRPr lang="en-US">
              <a:latin typeface="Aptos Display"/>
              <a:ea typeface="Calibri"/>
              <a:cs typeface="Calibri"/>
            </a:endParaRPr>
          </a:p>
        </p:txBody>
      </p:sp>
    </p:spTree>
    <p:extLst>
      <p:ext uri="{BB962C8B-B14F-4D97-AF65-F5344CB8AC3E}">
        <p14:creationId xmlns:p14="http://schemas.microsoft.com/office/powerpoint/2010/main" val="27783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7277D-FA50-76C4-EE65-2C95C6562B7B}"/>
              </a:ext>
            </a:extLst>
          </p:cNvPr>
          <p:cNvSpPr txBox="1"/>
          <p:nvPr/>
        </p:nvSpPr>
        <p:spPr>
          <a:xfrm>
            <a:off x="750825" y="0"/>
            <a:ext cx="10515600" cy="184001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chemeClr val="tx1"/>
                </a:solidFill>
                <a:latin typeface="+mj-lt"/>
                <a:ea typeface="+mj-ea"/>
                <a:cs typeface="+mj-cs"/>
              </a:rPr>
              <a:t>Macaque Monkey Detection</a:t>
            </a:r>
          </a:p>
        </p:txBody>
      </p:sp>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descr="A close up of a sign&#10;&#10;Description automatically generated">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pic>
        <p:nvPicPr>
          <p:cNvPr id="2" name="Picture 1" descr="A black square object with a face on it&#10;&#10;Description automatically generated">
            <a:extLst>
              <a:ext uri="{FF2B5EF4-FFF2-40B4-BE49-F238E27FC236}">
                <a16:creationId xmlns:a16="http://schemas.microsoft.com/office/drawing/2014/main" id="{169067D7-7A7E-F54C-DFA8-F71C20658216}"/>
              </a:ext>
            </a:extLst>
          </p:cNvPr>
          <p:cNvPicPr>
            <a:picLocks noChangeAspect="1"/>
          </p:cNvPicPr>
          <p:nvPr/>
        </p:nvPicPr>
        <p:blipFill>
          <a:blip r:embed="rId3"/>
          <a:stretch>
            <a:fillRect/>
          </a:stretch>
        </p:blipFill>
        <p:spPr>
          <a:xfrm>
            <a:off x="8890611" y="4246417"/>
            <a:ext cx="2261687" cy="1990438"/>
          </a:xfrm>
          <a:prstGeom prst="rect">
            <a:avLst/>
          </a:prstGeom>
        </p:spPr>
      </p:pic>
      <p:pic>
        <p:nvPicPr>
          <p:cNvPr id="4" name="Picture 3" descr="A white rectangular object with buttons and a blue light&#10;&#10;Description automatically generated">
            <a:extLst>
              <a:ext uri="{FF2B5EF4-FFF2-40B4-BE49-F238E27FC236}">
                <a16:creationId xmlns:a16="http://schemas.microsoft.com/office/drawing/2014/main" id="{FB09EB80-ECA3-D0E8-4701-DEB7AA779C5C}"/>
              </a:ext>
            </a:extLst>
          </p:cNvPr>
          <p:cNvPicPr>
            <a:picLocks noChangeAspect="1"/>
          </p:cNvPicPr>
          <p:nvPr/>
        </p:nvPicPr>
        <p:blipFill>
          <a:blip r:embed="rId4"/>
          <a:stretch>
            <a:fillRect/>
          </a:stretch>
        </p:blipFill>
        <p:spPr>
          <a:xfrm>
            <a:off x="616526" y="2503054"/>
            <a:ext cx="4239491" cy="2937162"/>
          </a:xfrm>
          <a:prstGeom prst="rect">
            <a:avLst/>
          </a:prstGeom>
        </p:spPr>
      </p:pic>
      <p:pic>
        <p:nvPicPr>
          <p:cNvPr id="5" name="Picture 4" descr="A black square with white text on it&#10;&#10;Description automatically generated">
            <a:extLst>
              <a:ext uri="{FF2B5EF4-FFF2-40B4-BE49-F238E27FC236}">
                <a16:creationId xmlns:a16="http://schemas.microsoft.com/office/drawing/2014/main" id="{D9AA23A7-66C6-D7D3-62CD-2B20FFC046AB}"/>
              </a:ext>
            </a:extLst>
          </p:cNvPr>
          <p:cNvPicPr>
            <a:picLocks noChangeAspect="1"/>
          </p:cNvPicPr>
          <p:nvPr/>
        </p:nvPicPr>
        <p:blipFill>
          <a:blip r:embed="rId5"/>
          <a:stretch>
            <a:fillRect/>
          </a:stretch>
        </p:blipFill>
        <p:spPr>
          <a:xfrm>
            <a:off x="5690754" y="1712191"/>
            <a:ext cx="2238318" cy="1898073"/>
          </a:xfrm>
          <a:prstGeom prst="rect">
            <a:avLst/>
          </a:prstGeom>
        </p:spPr>
      </p:pic>
      <p:pic>
        <p:nvPicPr>
          <p:cNvPr id="6" name="Picture 5" descr="A black square with white text on it&#10;&#10;Description automatically generated">
            <a:extLst>
              <a:ext uri="{FF2B5EF4-FFF2-40B4-BE49-F238E27FC236}">
                <a16:creationId xmlns:a16="http://schemas.microsoft.com/office/drawing/2014/main" id="{0D8A730A-E250-27CD-A3A2-17A1653E7264}"/>
              </a:ext>
            </a:extLst>
          </p:cNvPr>
          <p:cNvPicPr>
            <a:picLocks noChangeAspect="1"/>
          </p:cNvPicPr>
          <p:nvPr/>
        </p:nvPicPr>
        <p:blipFill>
          <a:blip r:embed="rId6"/>
          <a:stretch>
            <a:fillRect/>
          </a:stretch>
        </p:blipFill>
        <p:spPr>
          <a:xfrm>
            <a:off x="5800436" y="4257963"/>
            <a:ext cx="2117819" cy="1978891"/>
          </a:xfrm>
          <a:prstGeom prst="rect">
            <a:avLst/>
          </a:prstGeom>
        </p:spPr>
      </p:pic>
      <p:pic>
        <p:nvPicPr>
          <p:cNvPr id="7" name="Picture 6" descr="A small black square object with a speaker icon on it&#10;&#10;Description automatically generated">
            <a:extLst>
              <a:ext uri="{FF2B5EF4-FFF2-40B4-BE49-F238E27FC236}">
                <a16:creationId xmlns:a16="http://schemas.microsoft.com/office/drawing/2014/main" id="{71E91B9F-ECF6-2C01-7B8D-BAFF4450ABC4}"/>
              </a:ext>
            </a:extLst>
          </p:cNvPr>
          <p:cNvPicPr>
            <a:picLocks noChangeAspect="1"/>
          </p:cNvPicPr>
          <p:nvPr/>
        </p:nvPicPr>
        <p:blipFill>
          <a:blip r:embed="rId7"/>
          <a:stretch>
            <a:fillRect/>
          </a:stretch>
        </p:blipFill>
        <p:spPr>
          <a:xfrm>
            <a:off x="8888845" y="1677557"/>
            <a:ext cx="1841166" cy="1932709"/>
          </a:xfrm>
          <a:prstGeom prst="rect">
            <a:avLst/>
          </a:prstGeom>
        </p:spPr>
      </p:pic>
      <p:pic>
        <p:nvPicPr>
          <p:cNvPr id="13" name="Graphic 12" descr="Arrow: Slight curve with solid fill">
            <a:extLst>
              <a:ext uri="{FF2B5EF4-FFF2-40B4-BE49-F238E27FC236}">
                <a16:creationId xmlns:a16="http://schemas.microsoft.com/office/drawing/2014/main" id="{B42C5663-DFA6-7CE7-0BBE-77D99DB0C9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24800" y="2198254"/>
            <a:ext cx="914400" cy="914400"/>
          </a:xfrm>
          <a:prstGeom prst="rect">
            <a:avLst/>
          </a:prstGeom>
        </p:spPr>
      </p:pic>
      <p:pic>
        <p:nvPicPr>
          <p:cNvPr id="15" name="Graphic 14" descr="Arrow: Slight curve with solid fill">
            <a:extLst>
              <a:ext uri="{FF2B5EF4-FFF2-40B4-BE49-F238E27FC236}">
                <a16:creationId xmlns:a16="http://schemas.microsoft.com/office/drawing/2014/main" id="{F3789B51-FEB3-D633-DE99-22AF84B62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24800" y="4784435"/>
            <a:ext cx="914400" cy="914400"/>
          </a:xfrm>
          <a:prstGeom prst="rect">
            <a:avLst/>
          </a:prstGeom>
        </p:spPr>
      </p:pic>
    </p:spTree>
    <p:extLst>
      <p:ext uri="{BB962C8B-B14F-4D97-AF65-F5344CB8AC3E}">
        <p14:creationId xmlns:p14="http://schemas.microsoft.com/office/powerpoint/2010/main" val="34035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7277D-FA50-76C4-EE65-2C95C6562B7B}"/>
              </a:ext>
            </a:extLst>
          </p:cNvPr>
          <p:cNvSpPr txBox="1"/>
          <p:nvPr/>
        </p:nvSpPr>
        <p:spPr>
          <a:xfrm>
            <a:off x="1001684" y="863140"/>
            <a:ext cx="9901844" cy="1227933"/>
          </a:xfrm>
          <a:prstGeom prst="rect">
            <a:avLst/>
          </a:prstGeom>
        </p:spPr>
        <p:txBody>
          <a:bodyPr vert="horz" lIns="91440" tIns="45720" rIns="91440" bIns="45720" rtlCol="0" anchor="b">
            <a:normAutofit/>
          </a:bodyPr>
          <a:lstStyle/>
          <a:p>
            <a:pPr algn="ctr"/>
            <a:r>
              <a:rPr lang="en-US" sz="4000" b="1">
                <a:ea typeface="+mn-lt"/>
                <a:cs typeface="+mn-lt"/>
              </a:rPr>
              <a:t>Hardware Implementation</a:t>
            </a:r>
            <a:endParaRPr lang="en-US" sz="4000">
              <a:ea typeface="+mn-lt"/>
              <a:cs typeface="+mn-lt"/>
            </a:endParaRPr>
          </a:p>
          <a:p>
            <a:pPr>
              <a:lnSpc>
                <a:spcPct val="90000"/>
              </a:lnSpc>
              <a:spcBef>
                <a:spcPct val="0"/>
              </a:spcBef>
              <a:spcAft>
                <a:spcPts val="600"/>
              </a:spcAft>
            </a:pPr>
            <a:endParaRPr lang="en-US" sz="3600" b="1" kern="1200">
              <a:latin typeface="+mj-lt"/>
              <a:ea typeface="+mj-ea"/>
              <a:cs typeface="+mj-cs"/>
            </a:endParaRPr>
          </a:p>
        </p:txBody>
      </p:sp>
      <p:pic>
        <p:nvPicPr>
          <p:cNvPr id="6" name="Picture 5" descr="A circuit board with wires and wires&#10;&#10;Description automatically generated">
            <a:extLst>
              <a:ext uri="{FF2B5EF4-FFF2-40B4-BE49-F238E27FC236}">
                <a16:creationId xmlns:a16="http://schemas.microsoft.com/office/drawing/2014/main" id="{AC3C3B60-E09D-1596-B07D-B6EABFBE51DD}"/>
              </a:ext>
            </a:extLst>
          </p:cNvPr>
          <p:cNvPicPr>
            <a:picLocks noChangeAspect="1"/>
          </p:cNvPicPr>
          <p:nvPr/>
        </p:nvPicPr>
        <p:blipFill rotWithShape="1">
          <a:blip r:embed="rId2">
            <a:extLst>
              <a:ext uri="{28A0092B-C50C-407E-A947-70E740481C1C}">
                <a14:useLocalDpi xmlns:a14="http://schemas.microsoft.com/office/drawing/2010/main" val="0"/>
              </a:ext>
            </a:extLst>
          </a:blip>
          <a:srcRect t="4339" r="-2" b="6277"/>
          <a:stretch/>
        </p:blipFill>
        <p:spPr>
          <a:xfrm>
            <a:off x="856832" y="1890903"/>
            <a:ext cx="4960505" cy="3347720"/>
          </a:xfrm>
          <a:prstGeom prst="rect">
            <a:avLst/>
          </a:prstGeom>
        </p:spPr>
      </p:pic>
      <p:pic>
        <p:nvPicPr>
          <p:cNvPr id="4" name="Picture 3" descr="A hand holding a white box with wires and a blue light&#10;&#10;Description automatically generated">
            <a:extLst>
              <a:ext uri="{FF2B5EF4-FFF2-40B4-BE49-F238E27FC236}">
                <a16:creationId xmlns:a16="http://schemas.microsoft.com/office/drawing/2014/main" id="{15747607-0B9D-DCA7-77CD-532EFE1AAA86}"/>
              </a:ext>
            </a:extLst>
          </p:cNvPr>
          <p:cNvPicPr>
            <a:picLocks noChangeAspect="1"/>
          </p:cNvPicPr>
          <p:nvPr/>
        </p:nvPicPr>
        <p:blipFill rotWithShape="1">
          <a:blip r:embed="rId3">
            <a:extLst>
              <a:ext uri="{28A0092B-C50C-407E-A947-70E740481C1C}">
                <a14:useLocalDpi xmlns:a14="http://schemas.microsoft.com/office/drawing/2010/main" val="0"/>
              </a:ext>
            </a:extLst>
          </a:blip>
          <a:srcRect t="37903" r="-2" b="11819"/>
          <a:stretch/>
        </p:blipFill>
        <p:spPr>
          <a:xfrm>
            <a:off x="5970570" y="1890903"/>
            <a:ext cx="5064414" cy="3359267"/>
          </a:xfrm>
          <a:prstGeom prst="rect">
            <a:avLst/>
          </a:prstGeom>
        </p:spPr>
      </p:pic>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4"/>
          <a:stretch>
            <a:fillRect/>
          </a:stretch>
        </p:blipFill>
        <p:spPr>
          <a:xfrm>
            <a:off x="0" y="6382785"/>
            <a:ext cx="2428875" cy="475215"/>
          </a:xfrm>
          <a:prstGeom prst="rect">
            <a:avLst/>
          </a:prstGeom>
        </p:spPr>
      </p:pic>
      <p:sp>
        <p:nvSpPr>
          <p:cNvPr id="2" name="TextBox 1">
            <a:extLst>
              <a:ext uri="{FF2B5EF4-FFF2-40B4-BE49-F238E27FC236}">
                <a16:creationId xmlns:a16="http://schemas.microsoft.com/office/drawing/2014/main" id="{E8274861-5B78-1859-F446-9A8EA656FAB1}"/>
              </a:ext>
            </a:extLst>
          </p:cNvPr>
          <p:cNvSpPr txBox="1"/>
          <p:nvPr/>
        </p:nvSpPr>
        <p:spPr>
          <a:xfrm>
            <a:off x="2008909" y="5403272"/>
            <a:ext cx="24522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Camera Module</a:t>
            </a:r>
          </a:p>
        </p:txBody>
      </p:sp>
      <p:sp>
        <p:nvSpPr>
          <p:cNvPr id="5" name="TextBox 4">
            <a:extLst>
              <a:ext uri="{FF2B5EF4-FFF2-40B4-BE49-F238E27FC236}">
                <a16:creationId xmlns:a16="http://schemas.microsoft.com/office/drawing/2014/main" id="{9E10CF04-29B8-9506-F77D-84B6E9A637DE}"/>
              </a:ext>
            </a:extLst>
          </p:cNvPr>
          <p:cNvSpPr txBox="1"/>
          <p:nvPr/>
        </p:nvSpPr>
        <p:spPr>
          <a:xfrm>
            <a:off x="6857999" y="5403272"/>
            <a:ext cx="24522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Buzzer Module</a:t>
            </a:r>
          </a:p>
        </p:txBody>
      </p:sp>
    </p:spTree>
    <p:extLst>
      <p:ext uri="{BB962C8B-B14F-4D97-AF65-F5344CB8AC3E}">
        <p14:creationId xmlns:p14="http://schemas.microsoft.com/office/powerpoint/2010/main" val="245608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3" name="TextBox 2">
            <a:extLst>
              <a:ext uri="{FF2B5EF4-FFF2-40B4-BE49-F238E27FC236}">
                <a16:creationId xmlns:a16="http://schemas.microsoft.com/office/drawing/2014/main" id="{1F37277D-FA50-76C4-EE65-2C95C6562B7B}"/>
              </a:ext>
            </a:extLst>
          </p:cNvPr>
          <p:cNvSpPr txBox="1"/>
          <p:nvPr/>
        </p:nvSpPr>
        <p:spPr>
          <a:xfrm>
            <a:off x="677973" y="418098"/>
            <a:ext cx="5231214" cy="584775"/>
          </a:xfrm>
          <a:prstGeom prst="rect">
            <a:avLst/>
          </a:prstGeom>
          <a:noFill/>
        </p:spPr>
        <p:txBody>
          <a:bodyPr wrap="square" rtlCol="0">
            <a:spAutoFit/>
          </a:bodyPr>
          <a:lstStyle/>
          <a:p>
            <a:r>
              <a:rPr lang="en-US" sz="3200" b="1"/>
              <a:t>Testing &amp; Results</a:t>
            </a:r>
            <a:endParaRPr lang="en-US" sz="3200" b="1">
              <a:latin typeface="Aptos Narrow" panose="020B0004020202020204" pitchFamily="34" charset="0"/>
            </a:endParaRPr>
          </a:p>
        </p:txBody>
      </p:sp>
      <p:graphicFrame>
        <p:nvGraphicFramePr>
          <p:cNvPr id="4" name="Chart 3">
            <a:extLst>
              <a:ext uri="{FF2B5EF4-FFF2-40B4-BE49-F238E27FC236}">
                <a16:creationId xmlns:a16="http://schemas.microsoft.com/office/drawing/2014/main" id="{A06C9F89-A24C-476F-886D-EA32DD0779B5}"/>
              </a:ext>
            </a:extLst>
          </p:cNvPr>
          <p:cNvGraphicFramePr/>
          <p:nvPr/>
        </p:nvGraphicFramePr>
        <p:xfrm>
          <a:off x="146309" y="2359741"/>
          <a:ext cx="3653876" cy="2650656"/>
        </p:xfrm>
        <a:graphic>
          <a:graphicData uri="http://schemas.openxmlformats.org/drawingml/2006/chart">
            <c:chart xmlns:c="http://schemas.openxmlformats.org/drawingml/2006/chart" xmlns:r="http://schemas.openxmlformats.org/officeDocument/2006/relationships" r:id="rId3"/>
          </a:graphicData>
        </a:graphic>
      </p:graphicFrame>
      <p:sp>
        <p:nvSpPr>
          <p:cNvPr id="5" name="Freeform: Shape 4">
            <a:extLst>
              <a:ext uri="{FF2B5EF4-FFF2-40B4-BE49-F238E27FC236}">
                <a16:creationId xmlns:a16="http://schemas.microsoft.com/office/drawing/2014/main" id="{2B82A10D-E368-4E49-858C-10BC1012066E}"/>
              </a:ext>
            </a:extLst>
          </p:cNvPr>
          <p:cNvSpPr/>
          <p:nvPr/>
        </p:nvSpPr>
        <p:spPr>
          <a:xfrm rot="177284" flipH="1">
            <a:off x="29349" y="4579753"/>
            <a:ext cx="3712385" cy="1234477"/>
          </a:xfrm>
          <a:custGeom>
            <a:avLst/>
            <a:gdLst>
              <a:gd name="connsiteX0" fmla="*/ 2805314 w 6914377"/>
              <a:gd name="connsiteY0" fmla="*/ 1645 h 2041733"/>
              <a:gd name="connsiteX1" fmla="*/ 2721250 w 6914377"/>
              <a:gd name="connsiteY1" fmla="*/ 636 h 2041733"/>
              <a:gd name="connsiteX2" fmla="*/ 2202622 w 6914377"/>
              <a:gd name="connsiteY2" fmla="*/ 122555 h 2041733"/>
              <a:gd name="connsiteX3" fmla="*/ 1326116 w 6914377"/>
              <a:gd name="connsiteY3" fmla="*/ 154441 h 2041733"/>
              <a:gd name="connsiteX4" fmla="*/ 1522550 w 6914377"/>
              <a:gd name="connsiteY4" fmla="*/ 461583 h 2041733"/>
              <a:gd name="connsiteX5" fmla="*/ 2071666 w 6914377"/>
              <a:gd name="connsiteY5" fmla="*/ 491297 h 2041733"/>
              <a:gd name="connsiteX6" fmla="*/ 1406334 w 6914377"/>
              <a:gd name="connsiteY6" fmla="*/ 584238 h 2041733"/>
              <a:gd name="connsiteX7" fmla="*/ 558766 w 6914377"/>
              <a:gd name="connsiteY7" fmla="*/ 361193 h 2041733"/>
              <a:gd name="connsiteX8" fmla="*/ 1891 w 6914377"/>
              <a:gd name="connsiteY8" fmla="*/ 547775 h 2041733"/>
              <a:gd name="connsiteX9" fmla="*/ 308954 w 6914377"/>
              <a:gd name="connsiteY9" fmla="*/ 611003 h 2041733"/>
              <a:gd name="connsiteX10" fmla="*/ 211592 w 6914377"/>
              <a:gd name="connsiteY10" fmla="*/ 822955 h 2041733"/>
              <a:gd name="connsiteX11" fmla="*/ 1713243 w 6914377"/>
              <a:gd name="connsiteY11" fmla="*/ 1106125 h 2041733"/>
              <a:gd name="connsiteX12" fmla="*/ 2102232 w 6914377"/>
              <a:gd name="connsiteY12" fmla="*/ 1253373 h 2041733"/>
              <a:gd name="connsiteX13" fmla="*/ 3273082 w 6914377"/>
              <a:gd name="connsiteY13" fmla="*/ 1141812 h 2041733"/>
              <a:gd name="connsiteX14" fmla="*/ 6812554 w 6914377"/>
              <a:gd name="connsiteY14" fmla="*/ 2033235 h 2041733"/>
              <a:gd name="connsiteX15" fmla="*/ 6853224 w 6914377"/>
              <a:gd name="connsiteY15" fmla="*/ 2041733 h 2041733"/>
              <a:gd name="connsiteX16" fmla="*/ 6914377 w 6914377"/>
              <a:gd name="connsiteY16" fmla="*/ 856956 h 2041733"/>
              <a:gd name="connsiteX17" fmla="*/ 6825790 w 6914377"/>
              <a:gd name="connsiteY17" fmla="*/ 855737 h 2041733"/>
              <a:gd name="connsiteX18" fmla="*/ 4239426 w 6914377"/>
              <a:gd name="connsiteY18" fmla="*/ 657845 h 2041733"/>
              <a:gd name="connsiteX19" fmla="*/ 3471688 w 6914377"/>
              <a:gd name="connsiteY19" fmla="*/ 188732 h 2041733"/>
              <a:gd name="connsiteX20" fmla="*/ 2805314 w 6914377"/>
              <a:gd name="connsiteY20" fmla="*/ 1645 h 20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4377" h="2041733">
                <a:moveTo>
                  <a:pt x="2805314" y="1645"/>
                </a:moveTo>
                <a:cubicBezTo>
                  <a:pt x="2776410" y="-103"/>
                  <a:pt x="2748329" y="-488"/>
                  <a:pt x="2721250" y="636"/>
                </a:cubicBezTo>
                <a:cubicBezTo>
                  <a:pt x="2504618" y="9624"/>
                  <a:pt x="2326622" y="70279"/>
                  <a:pt x="2202622" y="122555"/>
                </a:cubicBezTo>
                <a:cubicBezTo>
                  <a:pt x="2029619" y="175386"/>
                  <a:pt x="1603389" y="71818"/>
                  <a:pt x="1326116" y="154441"/>
                </a:cubicBezTo>
                <a:cubicBezTo>
                  <a:pt x="1197951" y="241925"/>
                  <a:pt x="1337908" y="448576"/>
                  <a:pt x="1522550" y="461583"/>
                </a:cubicBezTo>
                <a:cubicBezTo>
                  <a:pt x="1679521" y="505002"/>
                  <a:pt x="1888628" y="481393"/>
                  <a:pt x="2071666" y="491297"/>
                </a:cubicBezTo>
                <a:cubicBezTo>
                  <a:pt x="1920641" y="604202"/>
                  <a:pt x="1628111" y="553258"/>
                  <a:pt x="1406334" y="584238"/>
                </a:cubicBezTo>
                <a:cubicBezTo>
                  <a:pt x="1090297" y="483823"/>
                  <a:pt x="874802" y="424370"/>
                  <a:pt x="558766" y="361193"/>
                </a:cubicBezTo>
                <a:cubicBezTo>
                  <a:pt x="258941" y="317878"/>
                  <a:pt x="-25986" y="341591"/>
                  <a:pt x="1891" y="547775"/>
                </a:cubicBezTo>
                <a:lnTo>
                  <a:pt x="308954" y="611003"/>
                </a:lnTo>
                <a:cubicBezTo>
                  <a:pt x="199538" y="655587"/>
                  <a:pt x="116192" y="808162"/>
                  <a:pt x="211592" y="822955"/>
                </a:cubicBezTo>
                <a:cubicBezTo>
                  <a:pt x="763036" y="887554"/>
                  <a:pt x="1184143" y="1004288"/>
                  <a:pt x="1713243" y="1106125"/>
                </a:cubicBezTo>
                <a:cubicBezTo>
                  <a:pt x="1814357" y="1147761"/>
                  <a:pt x="2012292" y="1237806"/>
                  <a:pt x="2102232" y="1253373"/>
                </a:cubicBezTo>
                <a:cubicBezTo>
                  <a:pt x="2374618" y="1271113"/>
                  <a:pt x="2865653" y="1080884"/>
                  <a:pt x="3273082" y="1141812"/>
                </a:cubicBezTo>
                <a:cubicBezTo>
                  <a:pt x="3619245" y="1173160"/>
                  <a:pt x="5706229" y="1788545"/>
                  <a:pt x="6812554" y="2033235"/>
                </a:cubicBezTo>
                <a:lnTo>
                  <a:pt x="6853224" y="2041733"/>
                </a:lnTo>
                <a:lnTo>
                  <a:pt x="6914377" y="856956"/>
                </a:lnTo>
                <a:lnTo>
                  <a:pt x="6825790" y="855737"/>
                </a:lnTo>
                <a:cubicBezTo>
                  <a:pt x="6103297" y="845623"/>
                  <a:pt x="5108740" y="825721"/>
                  <a:pt x="4239426" y="657845"/>
                </a:cubicBezTo>
                <a:cubicBezTo>
                  <a:pt x="4016146" y="443179"/>
                  <a:pt x="3724717" y="298266"/>
                  <a:pt x="3471688" y="188732"/>
                </a:cubicBezTo>
                <a:cubicBezTo>
                  <a:pt x="3250287" y="92889"/>
                  <a:pt x="3007641" y="13879"/>
                  <a:pt x="2805314" y="1645"/>
                </a:cubicBezTo>
                <a:close/>
              </a:path>
            </a:pathLst>
          </a:custGeom>
          <a:solidFill>
            <a:srgbClr val="F9C9A9"/>
          </a:solidFill>
          <a:ln w="818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a:solidFill>
                <a:schemeClr val="tx1"/>
              </a:solidFill>
            </a:endParaRPr>
          </a:p>
        </p:txBody>
      </p:sp>
      <p:grpSp>
        <p:nvGrpSpPr>
          <p:cNvPr id="6" name="Group 5">
            <a:extLst>
              <a:ext uri="{FF2B5EF4-FFF2-40B4-BE49-F238E27FC236}">
                <a16:creationId xmlns:a16="http://schemas.microsoft.com/office/drawing/2014/main" id="{6DE1AE06-8567-46A2-98A6-E38A80CA910A}"/>
              </a:ext>
            </a:extLst>
          </p:cNvPr>
          <p:cNvGrpSpPr/>
          <p:nvPr/>
        </p:nvGrpSpPr>
        <p:grpSpPr>
          <a:xfrm>
            <a:off x="373626" y="2501330"/>
            <a:ext cx="3117958" cy="1520064"/>
            <a:chOff x="861724" y="2301847"/>
            <a:chExt cx="6786851" cy="2133602"/>
          </a:xfrm>
        </p:grpSpPr>
        <p:cxnSp>
          <p:nvCxnSpPr>
            <p:cNvPr id="7" name="Straight Arrow Connector 6">
              <a:extLst>
                <a:ext uri="{FF2B5EF4-FFF2-40B4-BE49-F238E27FC236}">
                  <a16:creationId xmlns:a16="http://schemas.microsoft.com/office/drawing/2014/main" id="{8C03E86D-896C-4B1A-89A8-AD8E4EAA7D24}"/>
                </a:ext>
              </a:extLst>
            </p:cNvPr>
            <p:cNvCxnSpPr>
              <a:cxnSpLocks/>
            </p:cNvCxnSpPr>
            <p:nvPr/>
          </p:nvCxnSpPr>
          <p:spPr>
            <a:xfrm flipV="1">
              <a:off x="861724" y="3444847"/>
              <a:ext cx="1348076" cy="990602"/>
            </a:xfrm>
            <a:prstGeom prst="straightConnector1">
              <a:avLst/>
            </a:prstGeom>
            <a:ln w="3810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CD0228-6463-425E-A290-BADC5F6CFA7C}"/>
                </a:ext>
              </a:extLst>
            </p:cNvPr>
            <p:cNvCxnSpPr>
              <a:cxnSpLocks/>
            </p:cNvCxnSpPr>
            <p:nvPr/>
          </p:nvCxnSpPr>
          <p:spPr>
            <a:xfrm>
              <a:off x="2209800" y="3444847"/>
              <a:ext cx="1399489" cy="755678"/>
            </a:xfrm>
            <a:prstGeom prst="straightConnector1">
              <a:avLst/>
            </a:prstGeom>
            <a:ln w="3810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47B97C0-84C9-48A5-9606-FA3FD980D35A}"/>
                </a:ext>
              </a:extLst>
            </p:cNvPr>
            <p:cNvCxnSpPr>
              <a:cxnSpLocks/>
            </p:cNvCxnSpPr>
            <p:nvPr/>
          </p:nvCxnSpPr>
          <p:spPr>
            <a:xfrm flipV="1">
              <a:off x="3636445" y="2879670"/>
              <a:ext cx="1267511" cy="1320855"/>
            </a:xfrm>
            <a:prstGeom prst="straightConnector1">
              <a:avLst/>
            </a:prstGeom>
            <a:ln w="38100">
              <a:solidFill>
                <a:schemeClr val="accent3"/>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33C8FF-AC22-4691-B155-5F6C8D75B9C5}"/>
                </a:ext>
              </a:extLst>
            </p:cNvPr>
            <p:cNvCxnSpPr>
              <a:cxnSpLocks/>
            </p:cNvCxnSpPr>
            <p:nvPr/>
          </p:nvCxnSpPr>
          <p:spPr>
            <a:xfrm>
              <a:off x="4903955" y="2863822"/>
              <a:ext cx="1426645" cy="565178"/>
            </a:xfrm>
            <a:prstGeom prst="straightConnector1">
              <a:avLst/>
            </a:prstGeom>
            <a:ln w="38100">
              <a:solidFill>
                <a:schemeClr val="accent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600186E-B910-4523-BB86-7B69DDA21959}"/>
                </a:ext>
              </a:extLst>
            </p:cNvPr>
            <p:cNvCxnSpPr>
              <a:cxnSpLocks/>
            </p:cNvCxnSpPr>
            <p:nvPr/>
          </p:nvCxnSpPr>
          <p:spPr>
            <a:xfrm flipV="1">
              <a:off x="6330600" y="2301847"/>
              <a:ext cx="1317975" cy="1134803"/>
            </a:xfrm>
            <a:prstGeom prst="straightConnector1">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aphicFrame>
        <p:nvGraphicFramePr>
          <p:cNvPr id="2" name="Table 1">
            <a:extLst>
              <a:ext uri="{FF2B5EF4-FFF2-40B4-BE49-F238E27FC236}">
                <a16:creationId xmlns:a16="http://schemas.microsoft.com/office/drawing/2014/main" id="{183BFCA2-A26D-EA0C-97D4-7C7B8F3E33B7}"/>
              </a:ext>
            </a:extLst>
          </p:cNvPr>
          <p:cNvGraphicFramePr>
            <a:graphicFrameLocks noGrp="1"/>
          </p:cNvGraphicFramePr>
          <p:nvPr>
            <p:extLst>
              <p:ext uri="{D42A27DB-BD31-4B8C-83A1-F6EECF244321}">
                <p14:modId xmlns:p14="http://schemas.microsoft.com/office/powerpoint/2010/main" val="3663600505"/>
              </p:ext>
            </p:extLst>
          </p:nvPr>
        </p:nvGraphicFramePr>
        <p:xfrm>
          <a:off x="4782902" y="1822002"/>
          <a:ext cx="6568439" cy="3726133"/>
        </p:xfrm>
        <a:graphic>
          <a:graphicData uri="http://schemas.openxmlformats.org/drawingml/2006/table">
            <a:tbl>
              <a:tblPr>
                <a:tableStyleId>{8A107856-5554-42FB-B03E-39F5DBC370BA}</a:tableStyleId>
              </a:tblPr>
              <a:tblGrid>
                <a:gridCol w="1090685">
                  <a:extLst>
                    <a:ext uri="{9D8B030D-6E8A-4147-A177-3AD203B41FA5}">
                      <a16:colId xmlns:a16="http://schemas.microsoft.com/office/drawing/2014/main" val="3601103723"/>
                    </a:ext>
                  </a:extLst>
                </a:gridCol>
                <a:gridCol w="2067842">
                  <a:extLst>
                    <a:ext uri="{9D8B030D-6E8A-4147-A177-3AD203B41FA5}">
                      <a16:colId xmlns:a16="http://schemas.microsoft.com/office/drawing/2014/main" val="1464549471"/>
                    </a:ext>
                  </a:extLst>
                </a:gridCol>
                <a:gridCol w="1094740">
                  <a:extLst>
                    <a:ext uri="{9D8B030D-6E8A-4147-A177-3AD203B41FA5}">
                      <a16:colId xmlns:a16="http://schemas.microsoft.com/office/drawing/2014/main" val="708154616"/>
                    </a:ext>
                  </a:extLst>
                </a:gridCol>
                <a:gridCol w="2315172">
                  <a:extLst>
                    <a:ext uri="{9D8B030D-6E8A-4147-A177-3AD203B41FA5}">
                      <a16:colId xmlns:a16="http://schemas.microsoft.com/office/drawing/2014/main" val="1287455410"/>
                    </a:ext>
                  </a:extLst>
                </a:gridCol>
              </a:tblGrid>
              <a:tr h="702307">
                <a:tc>
                  <a:txBody>
                    <a:bodyPr/>
                    <a:lstStyle/>
                    <a:p>
                      <a:pPr marL="0" marR="0" algn="ctr">
                        <a:spcBef>
                          <a:spcPts val="0"/>
                        </a:spcBef>
                        <a:spcAft>
                          <a:spcPts val="0"/>
                        </a:spcAft>
                      </a:pPr>
                      <a:r>
                        <a:rPr lang="en-US" sz="1800">
                          <a:effectLst/>
                        </a:rPr>
                        <a:t>Epoch No.</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Testing Accuracy</a:t>
                      </a:r>
                      <a:endParaRPr lang="en-US" sz="1400" b="1" i="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Epoch No.</a:t>
                      </a:r>
                      <a:endParaRPr lang="en-US" sz="1400" b="1" i="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Testing Accuracy</a:t>
                      </a:r>
                      <a:endParaRPr lang="en-US" sz="1400" b="1" i="1">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566736020"/>
                  </a:ext>
                </a:extLst>
              </a:tr>
              <a:tr h="503971">
                <a:tc>
                  <a:txBody>
                    <a:bodyPr/>
                    <a:lstStyle/>
                    <a:p>
                      <a:pPr marL="0" marR="0" algn="just">
                        <a:spcBef>
                          <a:spcPts val="0"/>
                        </a:spcBef>
                        <a:spcAft>
                          <a:spcPts val="0"/>
                        </a:spcAft>
                      </a:pPr>
                      <a:r>
                        <a:rPr lang="en-US" sz="1600">
                          <a:effectLst/>
                        </a:rPr>
                        <a:t>1</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0.78</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600">
                          <a:effectLst/>
                        </a:rPr>
                        <a:t>6</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0.81</a:t>
                      </a:r>
                      <a:endParaRPr lang="en-US" sz="16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822481709"/>
                  </a:ext>
                </a:extLst>
              </a:tr>
              <a:tr h="503971">
                <a:tc>
                  <a:txBody>
                    <a:bodyPr/>
                    <a:lstStyle/>
                    <a:p>
                      <a:pPr marL="0" marR="0" algn="just">
                        <a:spcBef>
                          <a:spcPts val="0"/>
                        </a:spcBef>
                        <a:spcAft>
                          <a:spcPts val="0"/>
                        </a:spcAft>
                      </a:pPr>
                      <a:r>
                        <a:rPr lang="en-US" sz="1600">
                          <a:effectLst/>
                        </a:rPr>
                        <a:t>2</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0.80</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600">
                          <a:effectLst/>
                        </a:rPr>
                        <a:t>7</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0.84</a:t>
                      </a:r>
                      <a:endParaRPr lang="en-US" sz="16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443596418"/>
                  </a:ext>
                </a:extLst>
              </a:tr>
              <a:tr h="503971">
                <a:tc>
                  <a:txBody>
                    <a:bodyPr/>
                    <a:lstStyle/>
                    <a:p>
                      <a:pPr marL="0" marR="0" algn="just">
                        <a:spcBef>
                          <a:spcPts val="0"/>
                        </a:spcBef>
                        <a:spcAft>
                          <a:spcPts val="0"/>
                        </a:spcAft>
                      </a:pPr>
                      <a:r>
                        <a:rPr lang="en-US" sz="1600">
                          <a:effectLst/>
                        </a:rPr>
                        <a:t>3</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0.79</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600">
                          <a:effectLst/>
                        </a:rPr>
                        <a:t>8</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0.86</a:t>
                      </a:r>
                      <a:endParaRPr lang="en-US" sz="16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56806395"/>
                  </a:ext>
                </a:extLst>
              </a:tr>
              <a:tr h="503971">
                <a:tc>
                  <a:txBody>
                    <a:bodyPr/>
                    <a:lstStyle/>
                    <a:p>
                      <a:pPr marL="0" marR="0" algn="just">
                        <a:spcBef>
                          <a:spcPts val="0"/>
                        </a:spcBef>
                        <a:spcAft>
                          <a:spcPts val="0"/>
                        </a:spcAft>
                      </a:pPr>
                      <a:r>
                        <a:rPr lang="en-US" sz="1600">
                          <a:effectLst/>
                        </a:rPr>
                        <a:t>4</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0.82</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600">
                          <a:effectLst/>
                        </a:rPr>
                        <a:t>9</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0.90</a:t>
                      </a:r>
                      <a:endParaRPr lang="en-US" sz="16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347919297"/>
                  </a:ext>
                </a:extLst>
              </a:tr>
              <a:tr h="503971">
                <a:tc>
                  <a:txBody>
                    <a:bodyPr/>
                    <a:lstStyle/>
                    <a:p>
                      <a:pPr marL="0" marR="0" algn="just">
                        <a:spcBef>
                          <a:spcPts val="0"/>
                        </a:spcBef>
                        <a:spcAft>
                          <a:spcPts val="0"/>
                        </a:spcAft>
                      </a:pPr>
                      <a:r>
                        <a:rPr lang="en-US" sz="1600">
                          <a:effectLst/>
                        </a:rPr>
                        <a:t>5</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0.85</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600">
                          <a:effectLst/>
                        </a:rPr>
                        <a:t>10</a:t>
                      </a:r>
                      <a:endParaRPr lang="en-US" sz="16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0.89</a:t>
                      </a:r>
                      <a:endParaRPr lang="en-US" sz="16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031132386"/>
                  </a:ext>
                </a:extLst>
              </a:tr>
              <a:tr h="503971">
                <a:tc gridSpan="2">
                  <a:txBody>
                    <a:bodyPr/>
                    <a:lstStyle/>
                    <a:p>
                      <a:pPr marL="0" marR="0" algn="ctr">
                        <a:spcBef>
                          <a:spcPts val="0"/>
                        </a:spcBef>
                        <a:spcAft>
                          <a:spcPts val="0"/>
                        </a:spcAft>
                      </a:pPr>
                      <a:r>
                        <a:rPr lang="en-US" sz="1600">
                          <a:effectLst/>
                        </a:rPr>
                        <a:t>Average Accuracy</a:t>
                      </a:r>
                      <a:endParaRPr lang="en-US" sz="1600">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tc gridSpan="2">
                  <a:txBody>
                    <a:bodyPr/>
                    <a:lstStyle/>
                    <a:p>
                      <a:pPr marL="0" marR="0" algn="ctr">
                        <a:spcBef>
                          <a:spcPts val="0"/>
                        </a:spcBef>
                        <a:spcAft>
                          <a:spcPts val="0"/>
                        </a:spcAft>
                      </a:pPr>
                      <a:r>
                        <a:rPr lang="en-US" sz="1600">
                          <a:effectLst/>
                        </a:rPr>
                        <a:t>0.83</a:t>
                      </a:r>
                      <a:endParaRPr lang="en-US" sz="1600">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4099251347"/>
                  </a:ext>
                </a:extLst>
              </a:tr>
            </a:tbl>
          </a:graphicData>
        </a:graphic>
      </p:graphicFrame>
    </p:spTree>
    <p:extLst>
      <p:ext uri="{BB962C8B-B14F-4D97-AF65-F5344CB8AC3E}">
        <p14:creationId xmlns:p14="http://schemas.microsoft.com/office/powerpoint/2010/main" val="1012859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putting their hands together&#10;&#10;Description automatically generated">
            <a:extLst>
              <a:ext uri="{FF2B5EF4-FFF2-40B4-BE49-F238E27FC236}">
                <a16:creationId xmlns:a16="http://schemas.microsoft.com/office/drawing/2014/main" id="{D24B30F9-95E0-7215-A6E7-C4C369CB733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7314" b="17314"/>
          <a:stretch>
            <a:fillRect/>
          </a:stretch>
        </p:blipFill>
        <p:spPr/>
      </p:pic>
      <p:sp>
        <p:nvSpPr>
          <p:cNvPr id="3" name="Freeform: Shape 2">
            <a:extLst>
              <a:ext uri="{FF2B5EF4-FFF2-40B4-BE49-F238E27FC236}">
                <a16:creationId xmlns:a16="http://schemas.microsoft.com/office/drawing/2014/main" id="{3EA8C214-99DB-4BED-9B9A-DE18A80A44D0}"/>
              </a:ext>
            </a:extLst>
          </p:cNvPr>
          <p:cNvSpPr/>
          <p:nvPr/>
        </p:nvSpPr>
        <p:spPr>
          <a:xfrm rot="18900000">
            <a:off x="-1973032" y="1476678"/>
            <a:ext cx="3946064" cy="3946064"/>
          </a:xfrm>
          <a:custGeom>
            <a:avLst/>
            <a:gdLst>
              <a:gd name="connsiteX0" fmla="*/ 3946064 w 3946064"/>
              <a:gd name="connsiteY0" fmla="*/ 0 h 3946064"/>
              <a:gd name="connsiteX1" fmla="*/ 3946064 w 3946064"/>
              <a:gd name="connsiteY1" fmla="*/ 3946064 h 3946064"/>
              <a:gd name="connsiteX2" fmla="*/ 0 w 3946064"/>
              <a:gd name="connsiteY2" fmla="*/ 3946064 h 3946064"/>
            </a:gdLst>
            <a:ahLst/>
            <a:cxnLst>
              <a:cxn ang="0">
                <a:pos x="connsiteX0" y="connsiteY0"/>
              </a:cxn>
              <a:cxn ang="0">
                <a:pos x="connsiteX1" y="connsiteY1"/>
              </a:cxn>
              <a:cxn ang="0">
                <a:pos x="connsiteX2" y="connsiteY2"/>
              </a:cxn>
            </a:cxnLst>
            <a:rect l="l" t="t" r="r" b="b"/>
            <a:pathLst>
              <a:path w="3946064" h="3946064">
                <a:moveTo>
                  <a:pt x="3946064" y="0"/>
                </a:moveTo>
                <a:lnTo>
                  <a:pt x="3946064" y="3946064"/>
                </a:lnTo>
                <a:lnTo>
                  <a:pt x="0" y="3946064"/>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 name="Table 4">
            <a:extLst>
              <a:ext uri="{FF2B5EF4-FFF2-40B4-BE49-F238E27FC236}">
                <a16:creationId xmlns:a16="http://schemas.microsoft.com/office/drawing/2014/main" id="{B27BAC08-E60C-3513-E59B-D8B8F1D0932A}"/>
              </a:ext>
            </a:extLst>
          </p:cNvPr>
          <p:cNvGraphicFramePr>
            <a:graphicFrameLocks noGrp="1"/>
          </p:cNvGraphicFramePr>
          <p:nvPr>
            <p:extLst>
              <p:ext uri="{D42A27DB-BD31-4B8C-83A1-F6EECF244321}">
                <p14:modId xmlns:p14="http://schemas.microsoft.com/office/powerpoint/2010/main" val="2254872518"/>
              </p:ext>
            </p:extLst>
          </p:nvPr>
        </p:nvGraphicFramePr>
        <p:xfrm>
          <a:off x="6449961" y="4670322"/>
          <a:ext cx="5453282" cy="1832490"/>
        </p:xfrm>
        <a:graphic>
          <a:graphicData uri="http://schemas.openxmlformats.org/drawingml/2006/table">
            <a:tbl>
              <a:tblPr firstRow="1" bandRow="1">
                <a:tableStyleId>{69012ECD-51FC-41F1-AA8D-1B2483CD663E}</a:tableStyleId>
              </a:tblPr>
              <a:tblGrid>
                <a:gridCol w="2726641">
                  <a:extLst>
                    <a:ext uri="{9D8B030D-6E8A-4147-A177-3AD203B41FA5}">
                      <a16:colId xmlns:a16="http://schemas.microsoft.com/office/drawing/2014/main" val="1634415005"/>
                    </a:ext>
                  </a:extLst>
                </a:gridCol>
                <a:gridCol w="2726641">
                  <a:extLst>
                    <a:ext uri="{9D8B030D-6E8A-4147-A177-3AD203B41FA5}">
                      <a16:colId xmlns:a16="http://schemas.microsoft.com/office/drawing/2014/main" val="314166743"/>
                    </a:ext>
                  </a:extLst>
                </a:gridCol>
              </a:tblGrid>
              <a:tr h="366498">
                <a:tc>
                  <a:txBody>
                    <a:bodyPr/>
                    <a:lstStyle/>
                    <a:p>
                      <a:pPr algn="ctr"/>
                      <a:r>
                        <a:rPr lang="en-US" sz="1800"/>
                        <a:t>Team Member Name</a:t>
                      </a:r>
                    </a:p>
                  </a:txBody>
                  <a:tcPr marL="87135" marR="87135" marT="43568" marB="43568"/>
                </a:tc>
                <a:tc>
                  <a:txBody>
                    <a:bodyPr/>
                    <a:lstStyle/>
                    <a:p>
                      <a:pPr algn="ctr"/>
                      <a:r>
                        <a:rPr lang="en-US" sz="1800"/>
                        <a:t>IT Number</a:t>
                      </a:r>
                    </a:p>
                  </a:txBody>
                  <a:tcPr marL="87135" marR="87135" marT="43568" marB="43568"/>
                </a:tc>
                <a:extLst>
                  <a:ext uri="{0D108BD9-81ED-4DB2-BD59-A6C34878D82A}">
                    <a16:rowId xmlns:a16="http://schemas.microsoft.com/office/drawing/2014/main" val="711480340"/>
                  </a:ext>
                </a:extLst>
              </a:tr>
              <a:tr h="366498">
                <a:tc>
                  <a:txBody>
                    <a:bodyPr/>
                    <a:lstStyle/>
                    <a:p>
                      <a:pPr algn="ctr"/>
                      <a:r>
                        <a:rPr lang="en-US" sz="1800" kern="1200">
                          <a:solidFill>
                            <a:srgbClr val="000000"/>
                          </a:solidFill>
                          <a:effectLst/>
                        </a:rPr>
                        <a:t>Senanayake P.M.</a:t>
                      </a:r>
                      <a:endParaRPr lang="en-US" sz="1800">
                        <a:solidFill>
                          <a:srgbClr val="000000"/>
                        </a:solidFill>
                      </a:endParaRPr>
                    </a:p>
                  </a:txBody>
                  <a:tcPr marL="87135" marR="87135" marT="43568" marB="43568"/>
                </a:tc>
                <a:tc>
                  <a:txBody>
                    <a:bodyPr/>
                    <a:lstStyle/>
                    <a:p>
                      <a:pPr algn="ctr"/>
                      <a:r>
                        <a:rPr lang="en-US" sz="1800" kern="1200">
                          <a:solidFill>
                            <a:srgbClr val="000000"/>
                          </a:solidFill>
                          <a:effectLst/>
                        </a:rPr>
                        <a:t>IT20606756</a:t>
                      </a:r>
                      <a:endParaRPr lang="en-US" sz="1800">
                        <a:solidFill>
                          <a:srgbClr val="000000"/>
                        </a:solidFill>
                      </a:endParaRPr>
                    </a:p>
                  </a:txBody>
                  <a:tcPr marL="87135" marR="87135" marT="43568" marB="43568"/>
                </a:tc>
                <a:extLst>
                  <a:ext uri="{0D108BD9-81ED-4DB2-BD59-A6C34878D82A}">
                    <a16:rowId xmlns:a16="http://schemas.microsoft.com/office/drawing/2014/main" val="1886967803"/>
                  </a:ext>
                </a:extLst>
              </a:tr>
              <a:tr h="366498">
                <a:tc>
                  <a:txBody>
                    <a:bodyPr/>
                    <a:lstStyle/>
                    <a:p>
                      <a:pPr algn="ctr"/>
                      <a:r>
                        <a:rPr lang="en-US" sz="1800"/>
                        <a:t>Withanage P.W.E.L.</a:t>
                      </a:r>
                    </a:p>
                  </a:txBody>
                  <a:tcPr marL="87135" marR="87135" marT="43568" marB="43568"/>
                </a:tc>
                <a:tc>
                  <a:txBody>
                    <a:bodyPr/>
                    <a:lstStyle/>
                    <a:p>
                      <a:pPr algn="ctr"/>
                      <a:r>
                        <a:rPr lang="en-US" sz="1800"/>
                        <a:t>IT20600334</a:t>
                      </a:r>
                    </a:p>
                  </a:txBody>
                  <a:tcPr marL="87135" marR="87135" marT="43568" marB="43568"/>
                </a:tc>
                <a:extLst>
                  <a:ext uri="{0D108BD9-81ED-4DB2-BD59-A6C34878D82A}">
                    <a16:rowId xmlns:a16="http://schemas.microsoft.com/office/drawing/2014/main" val="477087058"/>
                  </a:ext>
                </a:extLst>
              </a:tr>
              <a:tr h="366498">
                <a:tc>
                  <a:txBody>
                    <a:bodyPr/>
                    <a:lstStyle/>
                    <a:p>
                      <a:pPr algn="ctr"/>
                      <a:r>
                        <a:rPr lang="en-US" sz="1800"/>
                        <a:t>Wijesinha W.S.S</a:t>
                      </a:r>
                    </a:p>
                  </a:txBody>
                  <a:tcPr marL="87135" marR="87135" marT="43568" marB="43568"/>
                </a:tc>
                <a:tc>
                  <a:txBody>
                    <a:bodyPr/>
                    <a:lstStyle/>
                    <a:p>
                      <a:pPr algn="ctr"/>
                      <a:r>
                        <a:rPr lang="en-US" sz="1800"/>
                        <a:t>IT20641092</a:t>
                      </a:r>
                    </a:p>
                  </a:txBody>
                  <a:tcPr marL="87135" marR="87135" marT="43568" marB="43568"/>
                </a:tc>
                <a:extLst>
                  <a:ext uri="{0D108BD9-81ED-4DB2-BD59-A6C34878D82A}">
                    <a16:rowId xmlns:a16="http://schemas.microsoft.com/office/drawing/2014/main" val="1410163657"/>
                  </a:ext>
                </a:extLst>
              </a:tr>
              <a:tr h="366498">
                <a:tc>
                  <a:txBody>
                    <a:bodyPr/>
                    <a:lstStyle/>
                    <a:p>
                      <a:pPr algn="ctr"/>
                      <a:r>
                        <a:rPr lang="en-US" sz="1800"/>
                        <a:t>Anuththara R.M.C </a:t>
                      </a:r>
                    </a:p>
                  </a:txBody>
                  <a:tcPr marL="87135" marR="87135" marT="43568" marB="43568"/>
                </a:tc>
                <a:tc>
                  <a:txBody>
                    <a:bodyPr/>
                    <a:lstStyle/>
                    <a:p>
                      <a:pPr algn="ctr"/>
                      <a:r>
                        <a:rPr lang="en-US" sz="1800"/>
                        <a:t>IT20637064</a:t>
                      </a:r>
                    </a:p>
                  </a:txBody>
                  <a:tcPr marL="87135" marR="87135" marT="43568" marB="43568"/>
                </a:tc>
                <a:extLst>
                  <a:ext uri="{0D108BD9-81ED-4DB2-BD59-A6C34878D82A}">
                    <a16:rowId xmlns:a16="http://schemas.microsoft.com/office/drawing/2014/main" val="870725590"/>
                  </a:ext>
                </a:extLst>
              </a:tr>
            </a:tbl>
          </a:graphicData>
        </a:graphic>
      </p:graphicFrame>
      <p:pic>
        <p:nvPicPr>
          <p:cNvPr id="6" name="Picture 5" descr="A group of people in suits standing in front of a white board&#10;&#10;Description automatically generated">
            <a:extLst>
              <a:ext uri="{FF2B5EF4-FFF2-40B4-BE49-F238E27FC236}">
                <a16:creationId xmlns:a16="http://schemas.microsoft.com/office/drawing/2014/main" id="{8C760810-0DC1-A91E-4951-EC82F4783C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528" y="1624683"/>
            <a:ext cx="3279614" cy="3279614"/>
          </a:xfrm>
          <a:prstGeom prst="rect">
            <a:avLst/>
          </a:prstGeom>
        </p:spPr>
      </p:pic>
      <p:sp>
        <p:nvSpPr>
          <p:cNvPr id="9" name="Rectangle 8">
            <a:extLst>
              <a:ext uri="{FF2B5EF4-FFF2-40B4-BE49-F238E27FC236}">
                <a16:creationId xmlns:a16="http://schemas.microsoft.com/office/drawing/2014/main" id="{B72F86CD-8088-3C12-95B3-0A0F958DCDDC}"/>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0A4D5679-01AC-03C3-6FA5-021883352803}"/>
              </a:ext>
            </a:extLst>
          </p:cNvPr>
          <p:cNvPicPr>
            <a:picLocks noChangeAspect="1"/>
          </p:cNvPicPr>
          <p:nvPr/>
        </p:nvPicPr>
        <p:blipFill>
          <a:blip r:embed="rId4"/>
          <a:stretch>
            <a:fillRect/>
          </a:stretch>
        </p:blipFill>
        <p:spPr>
          <a:xfrm>
            <a:off x="0" y="6382785"/>
            <a:ext cx="2428875" cy="475215"/>
          </a:xfrm>
          <a:prstGeom prst="rect">
            <a:avLst/>
          </a:prstGeom>
        </p:spPr>
      </p:pic>
      <p:sp>
        <p:nvSpPr>
          <p:cNvPr id="11" name="Title 1">
            <a:extLst>
              <a:ext uri="{FF2B5EF4-FFF2-40B4-BE49-F238E27FC236}">
                <a16:creationId xmlns:a16="http://schemas.microsoft.com/office/drawing/2014/main" id="{55BA1DDA-FCC6-1C6F-9494-08B94764B9B6}"/>
              </a:ext>
            </a:extLst>
          </p:cNvPr>
          <p:cNvSpPr txBox="1">
            <a:spLocks/>
          </p:cNvSpPr>
          <p:nvPr/>
        </p:nvSpPr>
        <p:spPr>
          <a:xfrm>
            <a:off x="2987843" y="1205582"/>
            <a:ext cx="8915400" cy="838201"/>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r"/>
            <a:r>
              <a:rPr lang="en-US" sz="2400" b="1" i="0" u="none" strike="noStrike" baseline="0">
                <a:latin typeface="Aptos Display"/>
              </a:rPr>
              <a:t>Supervisor </a:t>
            </a:r>
            <a:r>
              <a:rPr lang="en-US" sz="2800" b="1" i="0" u="none" strike="noStrike" baseline="0">
                <a:latin typeface="Aptos Display"/>
              </a:rPr>
              <a:t>: </a:t>
            </a:r>
            <a:r>
              <a:rPr lang="en-US" sz="2000" b="1">
                <a:latin typeface="Aptos Display"/>
              </a:rPr>
              <a:t>Mr. Vishan Jayasinghearachchi</a:t>
            </a:r>
            <a:endParaRPr lang="en-US" sz="2400" b="1" i="0" u="none" strike="noStrike" baseline="0">
              <a:latin typeface="Aptos Display"/>
            </a:endParaRPr>
          </a:p>
          <a:p>
            <a:pPr algn="r"/>
            <a:r>
              <a:rPr lang="en-US" sz="2400" b="1" i="0" u="none" strike="noStrike" baseline="0">
                <a:latin typeface="Aptos Display"/>
              </a:rPr>
              <a:t>Co-Supervisor </a:t>
            </a:r>
            <a:r>
              <a:rPr lang="en-US" sz="2800" b="1" i="0" u="none" strike="noStrike" baseline="0">
                <a:latin typeface="Aptos Display"/>
              </a:rPr>
              <a:t>: </a:t>
            </a:r>
            <a:r>
              <a:rPr lang="en-US" sz="2000" b="1">
                <a:latin typeface="Aptos Display"/>
              </a:rPr>
              <a:t>Mr. Samadhi Rathnayake</a:t>
            </a:r>
            <a:endParaRPr lang="en-US" sz="1800" b="1">
              <a:latin typeface="Aptos Display"/>
            </a:endParaRPr>
          </a:p>
        </p:txBody>
      </p:sp>
    </p:spTree>
    <p:extLst>
      <p:ext uri="{BB962C8B-B14F-4D97-AF65-F5344CB8AC3E}">
        <p14:creationId xmlns:p14="http://schemas.microsoft.com/office/powerpoint/2010/main" val="2345629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3" name="TextBox 2">
            <a:extLst>
              <a:ext uri="{FF2B5EF4-FFF2-40B4-BE49-F238E27FC236}">
                <a16:creationId xmlns:a16="http://schemas.microsoft.com/office/drawing/2014/main" id="{1F37277D-FA50-76C4-EE65-2C95C6562B7B}"/>
              </a:ext>
            </a:extLst>
          </p:cNvPr>
          <p:cNvSpPr txBox="1"/>
          <p:nvPr/>
        </p:nvSpPr>
        <p:spPr>
          <a:xfrm>
            <a:off x="173708" y="317246"/>
            <a:ext cx="8178361" cy="584775"/>
          </a:xfrm>
          <a:prstGeom prst="rect">
            <a:avLst/>
          </a:prstGeom>
          <a:noFill/>
        </p:spPr>
        <p:txBody>
          <a:bodyPr wrap="square" lIns="91440" tIns="45720" rIns="91440" bIns="45720" rtlCol="0" anchor="t">
            <a:spAutoFit/>
          </a:bodyPr>
          <a:lstStyle/>
          <a:p>
            <a:r>
              <a:rPr lang="en-US" sz="3200" b="1"/>
              <a:t>Minuscule Pest Detection Application</a:t>
            </a:r>
            <a:endParaRPr lang="en-US" sz="3200" b="1">
              <a:latin typeface="Aptos Narrow" panose="020B0004020202020204" pitchFamily="34" charset="0"/>
            </a:endParaRPr>
          </a:p>
        </p:txBody>
      </p:sp>
      <p:pic>
        <p:nvPicPr>
          <p:cNvPr id="4" name="Picture 3" descr="A cartoon monkey under a palm tree&#10;&#10;Description automatically generated">
            <a:extLst>
              <a:ext uri="{FF2B5EF4-FFF2-40B4-BE49-F238E27FC236}">
                <a16:creationId xmlns:a16="http://schemas.microsoft.com/office/drawing/2014/main" id="{8C59A5C8-0A99-0120-41E1-695E8037E2B1}"/>
              </a:ext>
            </a:extLst>
          </p:cNvPr>
          <p:cNvPicPr>
            <a:picLocks noChangeAspect="1"/>
          </p:cNvPicPr>
          <p:nvPr/>
        </p:nvPicPr>
        <p:blipFill>
          <a:blip r:embed="rId3"/>
          <a:stretch>
            <a:fillRect/>
          </a:stretch>
        </p:blipFill>
        <p:spPr>
          <a:xfrm>
            <a:off x="1036394" y="1222871"/>
            <a:ext cx="2294282" cy="5033662"/>
          </a:xfrm>
          <a:prstGeom prst="rect">
            <a:avLst/>
          </a:prstGeom>
          <a:ln w="57150">
            <a:solidFill>
              <a:srgbClr val="92D050"/>
            </a:solidFill>
          </a:ln>
        </p:spPr>
      </p:pic>
      <p:pic>
        <p:nvPicPr>
          <p:cNvPr id="5" name="Picture 4" descr="A screenshot of a phone&#10;&#10;Description automatically generated">
            <a:extLst>
              <a:ext uri="{FF2B5EF4-FFF2-40B4-BE49-F238E27FC236}">
                <a16:creationId xmlns:a16="http://schemas.microsoft.com/office/drawing/2014/main" id="{D16DB5CF-F36D-E016-3934-354398C6837F}"/>
              </a:ext>
            </a:extLst>
          </p:cNvPr>
          <p:cNvPicPr>
            <a:picLocks noChangeAspect="1"/>
          </p:cNvPicPr>
          <p:nvPr/>
        </p:nvPicPr>
        <p:blipFill>
          <a:blip r:embed="rId4"/>
          <a:stretch>
            <a:fillRect/>
          </a:stretch>
        </p:blipFill>
        <p:spPr>
          <a:xfrm>
            <a:off x="8587626" y="1233054"/>
            <a:ext cx="2290387" cy="5026891"/>
          </a:xfrm>
          <a:prstGeom prst="rect">
            <a:avLst/>
          </a:prstGeom>
        </p:spPr>
      </p:pic>
      <p:pic>
        <p:nvPicPr>
          <p:cNvPr id="6" name="Picture 5" descr="A screenshot of a phone&#10;&#10;Description automatically generated">
            <a:extLst>
              <a:ext uri="{FF2B5EF4-FFF2-40B4-BE49-F238E27FC236}">
                <a16:creationId xmlns:a16="http://schemas.microsoft.com/office/drawing/2014/main" id="{481AB38B-2C1E-6FB4-EBD4-3FF9C056908F}"/>
              </a:ext>
            </a:extLst>
          </p:cNvPr>
          <p:cNvPicPr>
            <a:picLocks noChangeAspect="1"/>
          </p:cNvPicPr>
          <p:nvPr/>
        </p:nvPicPr>
        <p:blipFill>
          <a:blip r:embed="rId5"/>
          <a:stretch>
            <a:fillRect/>
          </a:stretch>
        </p:blipFill>
        <p:spPr>
          <a:xfrm>
            <a:off x="6093807" y="1233054"/>
            <a:ext cx="2290387" cy="5038436"/>
          </a:xfrm>
          <a:prstGeom prst="rect">
            <a:avLst/>
          </a:prstGeom>
        </p:spPr>
      </p:pic>
      <p:pic>
        <p:nvPicPr>
          <p:cNvPr id="7" name="Picture 6" descr="A screenshot of a phone&#10;&#10;Description automatically generated">
            <a:extLst>
              <a:ext uri="{FF2B5EF4-FFF2-40B4-BE49-F238E27FC236}">
                <a16:creationId xmlns:a16="http://schemas.microsoft.com/office/drawing/2014/main" id="{62634532-1508-52A2-5FD0-04BB17763E42}"/>
              </a:ext>
            </a:extLst>
          </p:cNvPr>
          <p:cNvPicPr>
            <a:picLocks noChangeAspect="1"/>
          </p:cNvPicPr>
          <p:nvPr/>
        </p:nvPicPr>
        <p:blipFill>
          <a:blip r:embed="rId6"/>
          <a:stretch>
            <a:fillRect/>
          </a:stretch>
        </p:blipFill>
        <p:spPr>
          <a:xfrm>
            <a:off x="3530715" y="1221510"/>
            <a:ext cx="2290387" cy="5038435"/>
          </a:xfrm>
          <a:prstGeom prst="rect">
            <a:avLst/>
          </a:prstGeom>
        </p:spPr>
      </p:pic>
    </p:spTree>
    <p:extLst>
      <p:ext uri="{BB962C8B-B14F-4D97-AF65-F5344CB8AC3E}">
        <p14:creationId xmlns:p14="http://schemas.microsoft.com/office/powerpoint/2010/main" val="4267837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26974A1-BAED-9959-9C46-4AE4B6FAFAD8}"/>
              </a:ext>
            </a:extLst>
          </p:cNvPr>
          <p:cNvSpPr txBox="1"/>
          <p:nvPr/>
        </p:nvSpPr>
        <p:spPr>
          <a:xfrm>
            <a:off x="6204152" y="2864003"/>
            <a:ext cx="5614220" cy="1754326"/>
          </a:xfrm>
          <a:prstGeom prst="rect">
            <a:avLst/>
          </a:prstGeom>
          <a:noFill/>
        </p:spPr>
        <p:txBody>
          <a:bodyPr wrap="square" rtlCol="0">
            <a:spAutoFit/>
          </a:bodyPr>
          <a:lstStyle/>
          <a:p>
            <a:pPr algn="ctr"/>
            <a:r>
              <a:rPr lang="en-US" sz="3600" b="1">
                <a:solidFill>
                  <a:schemeClr val="bg1"/>
                </a:solidFill>
              </a:rPr>
              <a:t>Macaque Monkey Prevalence and Behavior Patterns Identification </a:t>
            </a:r>
            <a:endParaRPr lang="en-US" sz="3600" b="1">
              <a:solidFill>
                <a:schemeClr val="bg1"/>
              </a:solidFill>
              <a:latin typeface="Aptos Narrow" panose="020B0004020202020204" pitchFamily="34" charset="0"/>
            </a:endParaRPr>
          </a:p>
        </p:txBody>
      </p:sp>
      <p:sp>
        <p:nvSpPr>
          <p:cNvPr id="14" name="Rectangle 13">
            <a:extLst>
              <a:ext uri="{FF2B5EF4-FFF2-40B4-BE49-F238E27FC236}">
                <a16:creationId xmlns:a16="http://schemas.microsoft.com/office/drawing/2014/main" id="{64BA560E-ED5B-7E71-3ACE-A59077B12BF0}"/>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15" name="TextBox 14">
            <a:extLst>
              <a:ext uri="{FF2B5EF4-FFF2-40B4-BE49-F238E27FC236}">
                <a16:creationId xmlns:a16="http://schemas.microsoft.com/office/drawing/2014/main" id="{88882252-6BBD-3936-D518-366A73FA536B}"/>
              </a:ext>
            </a:extLst>
          </p:cNvPr>
          <p:cNvSpPr txBox="1"/>
          <p:nvPr/>
        </p:nvSpPr>
        <p:spPr>
          <a:xfrm>
            <a:off x="6784255" y="4976093"/>
            <a:ext cx="4454013" cy="369332"/>
          </a:xfrm>
          <a:prstGeom prst="rect">
            <a:avLst/>
          </a:prstGeom>
          <a:noFill/>
        </p:spPr>
        <p:txBody>
          <a:bodyPr wrap="square" rtlCol="0">
            <a:spAutoFit/>
          </a:bodyPr>
          <a:lstStyle/>
          <a:p>
            <a:pPr algn="ctr"/>
            <a:r>
              <a:rPr lang="en-US" b="1">
                <a:solidFill>
                  <a:schemeClr val="bg1"/>
                </a:solidFill>
                <a:latin typeface="Aptos Narrow" panose="020B0004020202020204" pitchFamily="34" charset="0"/>
              </a:rPr>
              <a:t>Senanayake P.M.</a:t>
            </a:r>
          </a:p>
        </p:txBody>
      </p:sp>
      <p:pic>
        <p:nvPicPr>
          <p:cNvPr id="16" name="Picture 15">
            <a:extLst>
              <a:ext uri="{FF2B5EF4-FFF2-40B4-BE49-F238E27FC236}">
                <a16:creationId xmlns:a16="http://schemas.microsoft.com/office/drawing/2014/main" id="{A11ED16F-90E2-B074-E357-386058CB65DE}"/>
              </a:ext>
            </a:extLst>
          </p:cNvPr>
          <p:cNvPicPr>
            <a:picLocks noChangeAspect="1"/>
          </p:cNvPicPr>
          <p:nvPr/>
        </p:nvPicPr>
        <p:blipFill>
          <a:blip r:embed="rId2"/>
          <a:stretch>
            <a:fillRect/>
          </a:stretch>
        </p:blipFill>
        <p:spPr>
          <a:xfrm>
            <a:off x="0" y="6382785"/>
            <a:ext cx="2428875" cy="475215"/>
          </a:xfrm>
          <a:prstGeom prst="rect">
            <a:avLst/>
          </a:prstGeom>
        </p:spPr>
      </p:pic>
      <p:pic>
        <p:nvPicPr>
          <p:cNvPr id="10" name="Picture Placeholder 9">
            <a:extLst>
              <a:ext uri="{FF2B5EF4-FFF2-40B4-BE49-F238E27FC236}">
                <a16:creationId xmlns:a16="http://schemas.microsoft.com/office/drawing/2014/main" id="{7AB90ED8-4740-CEC5-3B7D-3A9D04AD4E5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732" b="732"/>
          <a:stretch>
            <a:fillRect/>
          </a:stretch>
        </p:blipFill>
        <p:spPr/>
      </p:pic>
    </p:spTree>
    <p:extLst>
      <p:ext uri="{BB962C8B-B14F-4D97-AF65-F5344CB8AC3E}">
        <p14:creationId xmlns:p14="http://schemas.microsoft.com/office/powerpoint/2010/main" val="1364971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pic>
        <p:nvPicPr>
          <p:cNvPr id="6" name="Picture 5" descr="A cartoon of a child sitting at a desk with a computer&#10;&#10;Description automatically generated">
            <a:extLst>
              <a:ext uri="{FF2B5EF4-FFF2-40B4-BE49-F238E27FC236}">
                <a16:creationId xmlns:a16="http://schemas.microsoft.com/office/drawing/2014/main" id="{C25C16AD-74DD-D28E-1E21-F989F817FE28}"/>
              </a:ext>
            </a:extLst>
          </p:cNvPr>
          <p:cNvPicPr>
            <a:picLocks noChangeAspect="1"/>
          </p:cNvPicPr>
          <p:nvPr/>
        </p:nvPicPr>
        <p:blipFill>
          <a:blip r:embed="rId3"/>
          <a:stretch>
            <a:fillRect/>
          </a:stretch>
        </p:blipFill>
        <p:spPr>
          <a:xfrm>
            <a:off x="6478348" y="1725284"/>
            <a:ext cx="5431945" cy="4888301"/>
          </a:xfrm>
          <a:prstGeom prst="rect">
            <a:avLst/>
          </a:prstGeom>
        </p:spPr>
      </p:pic>
      <p:pic>
        <p:nvPicPr>
          <p:cNvPr id="7" name="Picture 6" descr="A cartoon of a farmer with a pitchfork&#10;&#10;Description automatically generated">
            <a:extLst>
              <a:ext uri="{FF2B5EF4-FFF2-40B4-BE49-F238E27FC236}">
                <a16:creationId xmlns:a16="http://schemas.microsoft.com/office/drawing/2014/main" id="{A3BF5C03-C2BC-A657-0F27-8F17B30C0677}"/>
              </a:ext>
            </a:extLst>
          </p:cNvPr>
          <p:cNvPicPr>
            <a:picLocks noChangeAspect="1"/>
          </p:cNvPicPr>
          <p:nvPr/>
        </p:nvPicPr>
        <p:blipFill>
          <a:blip r:embed="rId4"/>
          <a:stretch>
            <a:fillRect/>
          </a:stretch>
        </p:blipFill>
        <p:spPr>
          <a:xfrm>
            <a:off x="-6086" y="0"/>
            <a:ext cx="7919719" cy="5980980"/>
          </a:xfrm>
          <a:prstGeom prst="rect">
            <a:avLst/>
          </a:prstGeom>
        </p:spPr>
      </p:pic>
    </p:spTree>
    <p:extLst>
      <p:ext uri="{BB962C8B-B14F-4D97-AF65-F5344CB8AC3E}">
        <p14:creationId xmlns:p14="http://schemas.microsoft.com/office/powerpoint/2010/main" val="387096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4" name="TextBox 3">
            <a:extLst>
              <a:ext uri="{FF2B5EF4-FFF2-40B4-BE49-F238E27FC236}">
                <a16:creationId xmlns:a16="http://schemas.microsoft.com/office/drawing/2014/main" id="{2A13A4E4-0A4F-E927-E841-56F7B7F6D0D4}"/>
              </a:ext>
            </a:extLst>
          </p:cNvPr>
          <p:cNvSpPr txBox="1"/>
          <p:nvPr/>
        </p:nvSpPr>
        <p:spPr>
          <a:xfrm>
            <a:off x="677973" y="418098"/>
            <a:ext cx="5231214" cy="584775"/>
          </a:xfrm>
          <a:prstGeom prst="rect">
            <a:avLst/>
          </a:prstGeom>
          <a:noFill/>
        </p:spPr>
        <p:txBody>
          <a:bodyPr wrap="square" lIns="91440" tIns="45720" rIns="91440" bIns="45720" rtlCol="0" anchor="t">
            <a:spAutoFit/>
          </a:bodyPr>
          <a:lstStyle/>
          <a:p>
            <a:r>
              <a:rPr lang="en-US" sz="3200" b="1">
                <a:latin typeface="Aptos"/>
              </a:rPr>
              <a:t>Data Collection</a:t>
            </a:r>
          </a:p>
        </p:txBody>
      </p:sp>
      <p:sp>
        <p:nvSpPr>
          <p:cNvPr id="5" name="TextBox 11">
            <a:extLst>
              <a:ext uri="{FF2B5EF4-FFF2-40B4-BE49-F238E27FC236}">
                <a16:creationId xmlns:a16="http://schemas.microsoft.com/office/drawing/2014/main" id="{D7EBFA20-3BFF-8714-9781-8F43A42C7364}"/>
              </a:ext>
            </a:extLst>
          </p:cNvPr>
          <p:cNvSpPr txBox="1"/>
          <p:nvPr/>
        </p:nvSpPr>
        <p:spPr>
          <a:xfrm>
            <a:off x="1216325" y="1259455"/>
            <a:ext cx="535987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a:buChar char="§"/>
            </a:pPr>
            <a:r>
              <a:rPr lang="en-US" sz="2400">
                <a:ea typeface="+mn-lt"/>
                <a:cs typeface="+mn-lt"/>
                <a:hlinkClick r:id="rId3"/>
              </a:rPr>
              <a:t>Field Location</a:t>
            </a:r>
            <a:r>
              <a:rPr lang="en-US" sz="2400">
                <a:ea typeface="+mn-lt"/>
                <a:cs typeface="+mn-lt"/>
              </a:rPr>
              <a:t> - Hokandara South</a:t>
            </a:r>
            <a:endParaRPr lang="en-US" sz="2400">
              <a:ea typeface="Cambria"/>
            </a:endParaRPr>
          </a:p>
        </p:txBody>
      </p:sp>
      <p:graphicFrame>
        <p:nvGraphicFramePr>
          <p:cNvPr id="11" name="Table 10">
            <a:extLst>
              <a:ext uri="{FF2B5EF4-FFF2-40B4-BE49-F238E27FC236}">
                <a16:creationId xmlns:a16="http://schemas.microsoft.com/office/drawing/2014/main" id="{49052BEC-4E73-F672-E5FA-929806626F24}"/>
              </a:ext>
            </a:extLst>
          </p:cNvPr>
          <p:cNvGraphicFramePr>
            <a:graphicFrameLocks noGrp="1"/>
          </p:cNvGraphicFramePr>
          <p:nvPr>
            <p:extLst>
              <p:ext uri="{D42A27DB-BD31-4B8C-83A1-F6EECF244321}">
                <p14:modId xmlns:p14="http://schemas.microsoft.com/office/powerpoint/2010/main" val="1117512909"/>
              </p:ext>
            </p:extLst>
          </p:nvPr>
        </p:nvGraphicFramePr>
        <p:xfrm>
          <a:off x="7260655" y="1002677"/>
          <a:ext cx="4600575" cy="2926080"/>
        </p:xfrm>
        <a:graphic>
          <a:graphicData uri="http://schemas.openxmlformats.org/drawingml/2006/table">
            <a:tbl>
              <a:tblPr bandRow="1">
                <a:tableStyleId>{5C22544A-7EE6-4342-B048-85BDC9FD1C3A}</a:tableStyleId>
              </a:tblPr>
              <a:tblGrid>
                <a:gridCol w="2771775">
                  <a:extLst>
                    <a:ext uri="{9D8B030D-6E8A-4147-A177-3AD203B41FA5}">
                      <a16:colId xmlns:a16="http://schemas.microsoft.com/office/drawing/2014/main" val="1791568633"/>
                    </a:ext>
                  </a:extLst>
                </a:gridCol>
                <a:gridCol w="1828800">
                  <a:extLst>
                    <a:ext uri="{9D8B030D-6E8A-4147-A177-3AD203B41FA5}">
                      <a16:colId xmlns:a16="http://schemas.microsoft.com/office/drawing/2014/main" val="1350608501"/>
                    </a:ext>
                  </a:extLst>
                </a:gridCol>
              </a:tblGrid>
              <a:tr h="285750">
                <a:tc>
                  <a:txBody>
                    <a:bodyPr/>
                    <a:lstStyle/>
                    <a:p>
                      <a:pPr algn="ctr" fontAlgn="base"/>
                      <a:r>
                        <a:rPr lang="en-GB" sz="1800" b="1" i="0" u="none" strike="noStrike">
                          <a:solidFill>
                            <a:srgbClr val="000000"/>
                          </a:solidFill>
                          <a:effectLst/>
                          <a:highlight>
                            <a:srgbClr val="7CCA62"/>
                          </a:highlight>
                          <a:latin typeface="Cambria" panose="02040503050406030204" pitchFamily="18" charset="0"/>
                        </a:rPr>
                        <a:t>Coordinates</a:t>
                      </a:r>
                      <a:endParaRPr lang="en-GB" b="1" i="0">
                        <a:solidFill>
                          <a:srgbClr val="FFFFFF"/>
                        </a:solidFill>
                        <a:effectLst/>
                        <a:highlight>
                          <a:srgbClr val="7CCA62"/>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CCA62"/>
                    </a:solidFill>
                  </a:tcPr>
                </a:tc>
                <a:tc>
                  <a:txBody>
                    <a:bodyPr/>
                    <a:lstStyle/>
                    <a:p>
                      <a:pPr algn="ctr" fontAlgn="base"/>
                      <a:r>
                        <a:rPr lang="en-GB" sz="1800" b="1" i="0">
                          <a:solidFill>
                            <a:srgbClr val="000000"/>
                          </a:solidFill>
                          <a:effectLst/>
                          <a:highlight>
                            <a:srgbClr val="7CCA62"/>
                          </a:highlight>
                          <a:latin typeface="Cambria" panose="02040503050406030204" pitchFamily="18" charset="0"/>
                        </a:rPr>
                        <a:t>Mic Station</a:t>
                      </a:r>
                      <a:endParaRPr lang="en-GB" b="1" i="0">
                        <a:solidFill>
                          <a:srgbClr val="FFFFFF"/>
                        </a:solidFill>
                        <a:effectLst/>
                        <a:highlight>
                          <a:srgbClr val="7CCA62"/>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7CCA62"/>
                    </a:solidFill>
                  </a:tcPr>
                </a:tc>
                <a:extLst>
                  <a:ext uri="{0D108BD9-81ED-4DB2-BD59-A6C34878D82A}">
                    <a16:rowId xmlns:a16="http://schemas.microsoft.com/office/drawing/2014/main" val="4139746758"/>
                  </a:ext>
                </a:extLst>
              </a:tr>
              <a:tr h="266700">
                <a:tc>
                  <a:txBody>
                    <a:bodyPr/>
                    <a:lstStyle/>
                    <a:p>
                      <a:pPr algn="ctr" fontAlgn="base"/>
                      <a:r>
                        <a:rPr lang="en-GB" sz="1800" b="0" i="0">
                          <a:solidFill>
                            <a:srgbClr val="000000"/>
                          </a:solidFill>
                          <a:effectLst/>
                          <a:highlight>
                            <a:srgbClr val="D7ECD3"/>
                          </a:highlight>
                          <a:latin typeface="Cambria" panose="02040503050406030204" pitchFamily="18" charset="0"/>
                        </a:rPr>
                        <a:t>6.867831, 79.967030</a:t>
                      </a:r>
                      <a:endParaRPr lang="en-GB" b="0" i="0">
                        <a:solidFill>
                          <a:srgbClr val="000000"/>
                        </a:solidFill>
                        <a:effectLst/>
                        <a:highlight>
                          <a:srgbClr val="D7ECD3"/>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7ECD3"/>
                    </a:solidFill>
                  </a:tcPr>
                </a:tc>
                <a:tc>
                  <a:txBody>
                    <a:bodyPr/>
                    <a:lstStyle/>
                    <a:p>
                      <a:pPr algn="ctr" fontAlgn="base"/>
                      <a:r>
                        <a:rPr lang="en-GB" sz="1800" b="0" i="0">
                          <a:solidFill>
                            <a:srgbClr val="000000"/>
                          </a:solidFill>
                          <a:effectLst/>
                          <a:highlight>
                            <a:srgbClr val="D7ECD3"/>
                          </a:highlight>
                          <a:latin typeface="Cambria" panose="02040503050406030204" pitchFamily="18" charset="0"/>
                        </a:rPr>
                        <a:t>MIC 01</a:t>
                      </a:r>
                      <a:endParaRPr lang="en-GB" b="0" i="0">
                        <a:solidFill>
                          <a:srgbClr val="000000"/>
                        </a:solidFill>
                        <a:effectLst/>
                        <a:highlight>
                          <a:srgbClr val="D7ECD3"/>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7ECD3"/>
                    </a:solidFill>
                  </a:tcPr>
                </a:tc>
                <a:extLst>
                  <a:ext uri="{0D108BD9-81ED-4DB2-BD59-A6C34878D82A}">
                    <a16:rowId xmlns:a16="http://schemas.microsoft.com/office/drawing/2014/main" val="3295316928"/>
                  </a:ext>
                </a:extLst>
              </a:tr>
              <a:tr h="190500">
                <a:tc>
                  <a:txBody>
                    <a:bodyPr/>
                    <a:lstStyle/>
                    <a:p>
                      <a:pPr algn="ctr" fontAlgn="base"/>
                      <a:r>
                        <a:rPr lang="en-GB" sz="1800" b="0" i="0">
                          <a:solidFill>
                            <a:srgbClr val="000000"/>
                          </a:solidFill>
                          <a:effectLst/>
                          <a:highlight>
                            <a:srgbClr val="ECF6EA"/>
                          </a:highlight>
                          <a:latin typeface="Cambria" panose="02040503050406030204" pitchFamily="18" charset="0"/>
                        </a:rPr>
                        <a:t>6.867818, 79.967296</a:t>
                      </a:r>
                      <a:endParaRPr lang="en-GB" b="0" i="0">
                        <a:solidFill>
                          <a:srgbClr val="000000"/>
                        </a:solidFill>
                        <a:effectLst/>
                        <a:highlight>
                          <a:srgbClr val="ECF6EA"/>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CF6EA"/>
                    </a:solidFill>
                  </a:tcPr>
                </a:tc>
                <a:tc>
                  <a:txBody>
                    <a:bodyPr/>
                    <a:lstStyle/>
                    <a:p>
                      <a:pPr algn="ctr" fontAlgn="base"/>
                      <a:r>
                        <a:rPr lang="en-GB" sz="1800" b="0" i="0">
                          <a:solidFill>
                            <a:srgbClr val="000000"/>
                          </a:solidFill>
                          <a:effectLst/>
                          <a:highlight>
                            <a:srgbClr val="ECF6EA"/>
                          </a:highlight>
                          <a:latin typeface="Cambria" panose="02040503050406030204" pitchFamily="18" charset="0"/>
                        </a:rPr>
                        <a:t>MIC 02</a:t>
                      </a:r>
                      <a:endParaRPr lang="en-GB" b="0" i="0">
                        <a:solidFill>
                          <a:srgbClr val="000000"/>
                        </a:solidFill>
                        <a:effectLst/>
                        <a:highlight>
                          <a:srgbClr val="ECF6EA"/>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CF6EA"/>
                    </a:solidFill>
                  </a:tcPr>
                </a:tc>
                <a:extLst>
                  <a:ext uri="{0D108BD9-81ED-4DB2-BD59-A6C34878D82A}">
                    <a16:rowId xmlns:a16="http://schemas.microsoft.com/office/drawing/2014/main" val="3831256763"/>
                  </a:ext>
                </a:extLst>
              </a:tr>
              <a:tr h="190500">
                <a:tc>
                  <a:txBody>
                    <a:bodyPr/>
                    <a:lstStyle/>
                    <a:p>
                      <a:pPr algn="ctr" fontAlgn="base"/>
                      <a:r>
                        <a:rPr lang="en-GB" sz="1800" b="0" i="0">
                          <a:solidFill>
                            <a:srgbClr val="000000"/>
                          </a:solidFill>
                          <a:effectLst/>
                          <a:highlight>
                            <a:srgbClr val="D7ECD3"/>
                          </a:highlight>
                          <a:latin typeface="Cambria" panose="02040503050406030204" pitchFamily="18" charset="0"/>
                        </a:rPr>
                        <a:t>6.867818, 79.967501</a:t>
                      </a:r>
                      <a:endParaRPr lang="en-GB" b="0" i="0">
                        <a:solidFill>
                          <a:srgbClr val="000000"/>
                        </a:solidFill>
                        <a:effectLst/>
                        <a:highlight>
                          <a:srgbClr val="D7ECD3"/>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7ECD3"/>
                    </a:solidFill>
                  </a:tcPr>
                </a:tc>
                <a:tc>
                  <a:txBody>
                    <a:bodyPr/>
                    <a:lstStyle/>
                    <a:p>
                      <a:pPr algn="ctr" fontAlgn="base"/>
                      <a:r>
                        <a:rPr lang="en-GB" sz="1800" b="0" i="0">
                          <a:solidFill>
                            <a:srgbClr val="000000"/>
                          </a:solidFill>
                          <a:effectLst/>
                          <a:highlight>
                            <a:srgbClr val="D7ECD3"/>
                          </a:highlight>
                          <a:latin typeface="Cambria" panose="02040503050406030204" pitchFamily="18" charset="0"/>
                        </a:rPr>
                        <a:t>MIC 03</a:t>
                      </a:r>
                      <a:endParaRPr lang="en-GB" b="0" i="0">
                        <a:solidFill>
                          <a:srgbClr val="000000"/>
                        </a:solidFill>
                        <a:effectLst/>
                        <a:highlight>
                          <a:srgbClr val="D7ECD3"/>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7ECD3"/>
                    </a:solidFill>
                  </a:tcPr>
                </a:tc>
                <a:extLst>
                  <a:ext uri="{0D108BD9-81ED-4DB2-BD59-A6C34878D82A}">
                    <a16:rowId xmlns:a16="http://schemas.microsoft.com/office/drawing/2014/main" val="3522276012"/>
                  </a:ext>
                </a:extLst>
              </a:tr>
              <a:tr h="190500">
                <a:tc>
                  <a:txBody>
                    <a:bodyPr/>
                    <a:lstStyle/>
                    <a:p>
                      <a:pPr algn="ctr" fontAlgn="base"/>
                      <a:r>
                        <a:rPr lang="en-GB" sz="1800" b="0" i="0">
                          <a:solidFill>
                            <a:srgbClr val="000000"/>
                          </a:solidFill>
                          <a:effectLst/>
                          <a:highlight>
                            <a:srgbClr val="ECF6EA"/>
                          </a:highlight>
                          <a:latin typeface="Cambria" panose="02040503050406030204" pitchFamily="18" charset="0"/>
                        </a:rPr>
                        <a:t>6.867690, 79.967585</a:t>
                      </a:r>
                      <a:endParaRPr lang="en-GB" b="0" i="0">
                        <a:solidFill>
                          <a:srgbClr val="000000"/>
                        </a:solidFill>
                        <a:effectLst/>
                        <a:highlight>
                          <a:srgbClr val="ECF6EA"/>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CF6EA"/>
                    </a:solidFill>
                  </a:tcPr>
                </a:tc>
                <a:tc>
                  <a:txBody>
                    <a:bodyPr/>
                    <a:lstStyle/>
                    <a:p>
                      <a:pPr algn="ctr" fontAlgn="base"/>
                      <a:r>
                        <a:rPr lang="en-GB" sz="1800" b="0" i="0">
                          <a:solidFill>
                            <a:srgbClr val="000000"/>
                          </a:solidFill>
                          <a:effectLst/>
                          <a:highlight>
                            <a:srgbClr val="ECF6EA"/>
                          </a:highlight>
                          <a:latin typeface="Cambria" panose="02040503050406030204" pitchFamily="18" charset="0"/>
                        </a:rPr>
                        <a:t>MIC 04</a:t>
                      </a:r>
                      <a:endParaRPr lang="en-GB" b="0" i="0">
                        <a:solidFill>
                          <a:srgbClr val="000000"/>
                        </a:solidFill>
                        <a:effectLst/>
                        <a:highlight>
                          <a:srgbClr val="ECF6EA"/>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CF6EA"/>
                    </a:solidFill>
                  </a:tcPr>
                </a:tc>
                <a:extLst>
                  <a:ext uri="{0D108BD9-81ED-4DB2-BD59-A6C34878D82A}">
                    <a16:rowId xmlns:a16="http://schemas.microsoft.com/office/drawing/2014/main" val="210919964"/>
                  </a:ext>
                </a:extLst>
              </a:tr>
              <a:tr h="190500">
                <a:tc>
                  <a:txBody>
                    <a:bodyPr/>
                    <a:lstStyle/>
                    <a:p>
                      <a:pPr algn="ctr" fontAlgn="base"/>
                      <a:r>
                        <a:rPr lang="en-GB" sz="1800" b="0" i="0">
                          <a:solidFill>
                            <a:srgbClr val="000000"/>
                          </a:solidFill>
                          <a:effectLst/>
                          <a:highlight>
                            <a:srgbClr val="D7ECD3"/>
                          </a:highlight>
                          <a:latin typeface="Cambria" panose="02040503050406030204" pitchFamily="18" charset="0"/>
                        </a:rPr>
                        <a:t>6.867536, 79.967425</a:t>
                      </a:r>
                      <a:endParaRPr lang="en-GB" b="0" i="0">
                        <a:solidFill>
                          <a:srgbClr val="000000"/>
                        </a:solidFill>
                        <a:effectLst/>
                        <a:highlight>
                          <a:srgbClr val="D7ECD3"/>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7ECD3"/>
                    </a:solidFill>
                  </a:tcPr>
                </a:tc>
                <a:tc>
                  <a:txBody>
                    <a:bodyPr/>
                    <a:lstStyle/>
                    <a:p>
                      <a:pPr algn="ctr" fontAlgn="base"/>
                      <a:r>
                        <a:rPr lang="en-GB" sz="1800" b="0" i="0">
                          <a:solidFill>
                            <a:srgbClr val="000000"/>
                          </a:solidFill>
                          <a:effectLst/>
                          <a:highlight>
                            <a:srgbClr val="D7ECD3"/>
                          </a:highlight>
                          <a:latin typeface="Cambria" panose="02040503050406030204" pitchFamily="18" charset="0"/>
                        </a:rPr>
                        <a:t>MIC 05</a:t>
                      </a:r>
                      <a:endParaRPr lang="en-GB" b="0" i="0">
                        <a:solidFill>
                          <a:srgbClr val="000000"/>
                        </a:solidFill>
                        <a:effectLst/>
                        <a:highlight>
                          <a:srgbClr val="D7ECD3"/>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7ECD3"/>
                    </a:solidFill>
                  </a:tcPr>
                </a:tc>
                <a:extLst>
                  <a:ext uri="{0D108BD9-81ED-4DB2-BD59-A6C34878D82A}">
                    <a16:rowId xmlns:a16="http://schemas.microsoft.com/office/drawing/2014/main" val="1906537604"/>
                  </a:ext>
                </a:extLst>
              </a:tr>
              <a:tr h="190500">
                <a:tc>
                  <a:txBody>
                    <a:bodyPr/>
                    <a:lstStyle/>
                    <a:p>
                      <a:pPr algn="ctr" fontAlgn="base"/>
                      <a:r>
                        <a:rPr lang="en-GB" sz="1800" b="0" i="0">
                          <a:solidFill>
                            <a:srgbClr val="000000"/>
                          </a:solidFill>
                          <a:effectLst/>
                          <a:highlight>
                            <a:srgbClr val="ECF6EA"/>
                          </a:highlight>
                          <a:latin typeface="Cambria" panose="02040503050406030204" pitchFamily="18" charset="0"/>
                        </a:rPr>
                        <a:t>6.867451, 79.967261</a:t>
                      </a:r>
                      <a:endParaRPr lang="en-GB" b="0" i="0">
                        <a:solidFill>
                          <a:srgbClr val="000000"/>
                        </a:solidFill>
                        <a:effectLst/>
                        <a:highlight>
                          <a:srgbClr val="ECF6EA"/>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CF6EA"/>
                    </a:solidFill>
                  </a:tcPr>
                </a:tc>
                <a:tc>
                  <a:txBody>
                    <a:bodyPr/>
                    <a:lstStyle/>
                    <a:p>
                      <a:pPr algn="ctr" fontAlgn="base"/>
                      <a:r>
                        <a:rPr lang="en-GB" sz="1800" b="0" i="0">
                          <a:solidFill>
                            <a:srgbClr val="000000"/>
                          </a:solidFill>
                          <a:effectLst/>
                          <a:highlight>
                            <a:srgbClr val="ECF6EA"/>
                          </a:highlight>
                          <a:latin typeface="Cambria" panose="02040503050406030204" pitchFamily="18" charset="0"/>
                        </a:rPr>
                        <a:t>MIC 06</a:t>
                      </a:r>
                      <a:endParaRPr lang="en-GB" b="0" i="0">
                        <a:solidFill>
                          <a:srgbClr val="000000"/>
                        </a:solidFill>
                        <a:effectLst/>
                        <a:highlight>
                          <a:srgbClr val="ECF6EA"/>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CF6EA"/>
                    </a:solidFill>
                  </a:tcPr>
                </a:tc>
                <a:extLst>
                  <a:ext uri="{0D108BD9-81ED-4DB2-BD59-A6C34878D82A}">
                    <a16:rowId xmlns:a16="http://schemas.microsoft.com/office/drawing/2014/main" val="3737503111"/>
                  </a:ext>
                </a:extLst>
              </a:tr>
              <a:tr h="266700">
                <a:tc>
                  <a:txBody>
                    <a:bodyPr/>
                    <a:lstStyle/>
                    <a:p>
                      <a:pPr algn="ctr" fontAlgn="base"/>
                      <a:r>
                        <a:rPr lang="en-GB" sz="1800" b="0" i="0">
                          <a:solidFill>
                            <a:srgbClr val="000000"/>
                          </a:solidFill>
                          <a:effectLst/>
                          <a:highlight>
                            <a:srgbClr val="D7ECD3"/>
                          </a:highlight>
                          <a:latin typeface="Cambria" panose="02040503050406030204" pitchFamily="18" charset="0"/>
                        </a:rPr>
                        <a:t>6.867603, 79.967033</a:t>
                      </a:r>
                      <a:endParaRPr lang="en-GB" b="0" i="0">
                        <a:solidFill>
                          <a:srgbClr val="000000"/>
                        </a:solidFill>
                        <a:effectLst/>
                        <a:highlight>
                          <a:srgbClr val="D7ECD3"/>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7ECD3"/>
                    </a:solidFill>
                  </a:tcPr>
                </a:tc>
                <a:tc>
                  <a:txBody>
                    <a:bodyPr/>
                    <a:lstStyle/>
                    <a:p>
                      <a:pPr algn="ctr" fontAlgn="base"/>
                      <a:r>
                        <a:rPr lang="en-GB" sz="1800" b="0" i="0">
                          <a:solidFill>
                            <a:srgbClr val="000000"/>
                          </a:solidFill>
                          <a:effectLst/>
                          <a:highlight>
                            <a:srgbClr val="D7ECD3"/>
                          </a:highlight>
                          <a:latin typeface="Cambria" panose="02040503050406030204" pitchFamily="18" charset="0"/>
                        </a:rPr>
                        <a:t>MIC 07</a:t>
                      </a:r>
                      <a:endParaRPr lang="en-GB" b="0" i="0">
                        <a:solidFill>
                          <a:srgbClr val="000000"/>
                        </a:solidFill>
                        <a:effectLst/>
                        <a:highlight>
                          <a:srgbClr val="D7ECD3"/>
                        </a:highligh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7ECD3"/>
                    </a:solidFill>
                  </a:tcPr>
                </a:tc>
                <a:extLst>
                  <a:ext uri="{0D108BD9-81ED-4DB2-BD59-A6C34878D82A}">
                    <a16:rowId xmlns:a16="http://schemas.microsoft.com/office/drawing/2014/main" val="597015016"/>
                  </a:ext>
                </a:extLst>
              </a:tr>
            </a:tbl>
          </a:graphicData>
        </a:graphic>
      </p:graphicFrame>
      <p:pic>
        <p:nvPicPr>
          <p:cNvPr id="12" name="Picture 11" descr="A table with text on it&#10;&#10;Description automatically generated">
            <a:extLst>
              <a:ext uri="{FF2B5EF4-FFF2-40B4-BE49-F238E27FC236}">
                <a16:creationId xmlns:a16="http://schemas.microsoft.com/office/drawing/2014/main" id="{1B37E9FB-0C96-9C94-6C03-BEC78BDC952C}"/>
              </a:ext>
            </a:extLst>
          </p:cNvPr>
          <p:cNvPicPr>
            <a:picLocks noChangeAspect="1"/>
          </p:cNvPicPr>
          <p:nvPr/>
        </p:nvPicPr>
        <p:blipFill>
          <a:blip r:embed="rId4"/>
          <a:stretch>
            <a:fillRect/>
          </a:stretch>
        </p:blipFill>
        <p:spPr>
          <a:xfrm>
            <a:off x="333375" y="4302425"/>
            <a:ext cx="11525250" cy="1905000"/>
          </a:xfrm>
          <a:prstGeom prst="rect">
            <a:avLst/>
          </a:prstGeom>
        </p:spPr>
      </p:pic>
    </p:spTree>
    <p:extLst>
      <p:ext uri="{BB962C8B-B14F-4D97-AF65-F5344CB8AC3E}">
        <p14:creationId xmlns:p14="http://schemas.microsoft.com/office/powerpoint/2010/main" val="1963887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3" name="TextBox 2">
            <a:extLst>
              <a:ext uri="{FF2B5EF4-FFF2-40B4-BE49-F238E27FC236}">
                <a16:creationId xmlns:a16="http://schemas.microsoft.com/office/drawing/2014/main" id="{1F37277D-FA50-76C4-EE65-2C95C6562B7B}"/>
              </a:ext>
            </a:extLst>
          </p:cNvPr>
          <p:cNvSpPr txBox="1"/>
          <p:nvPr/>
        </p:nvSpPr>
        <p:spPr>
          <a:xfrm>
            <a:off x="677973" y="418098"/>
            <a:ext cx="5231214" cy="584775"/>
          </a:xfrm>
          <a:prstGeom prst="rect">
            <a:avLst/>
          </a:prstGeom>
          <a:noFill/>
        </p:spPr>
        <p:txBody>
          <a:bodyPr wrap="square" rtlCol="0">
            <a:spAutoFit/>
          </a:bodyPr>
          <a:lstStyle/>
          <a:p>
            <a:r>
              <a:rPr lang="en-US" sz="3200" b="1"/>
              <a:t>Testing &amp; Results</a:t>
            </a:r>
            <a:endParaRPr lang="en-US" sz="3200" b="1">
              <a:latin typeface="Aptos Narrow" panose="020B0004020202020204" pitchFamily="34" charset="0"/>
            </a:endParaRPr>
          </a:p>
        </p:txBody>
      </p:sp>
      <p:graphicFrame>
        <p:nvGraphicFramePr>
          <p:cNvPr id="4" name="Chart 3">
            <a:extLst>
              <a:ext uri="{FF2B5EF4-FFF2-40B4-BE49-F238E27FC236}">
                <a16:creationId xmlns:a16="http://schemas.microsoft.com/office/drawing/2014/main" id="{A06C9F89-A24C-476F-886D-EA32DD0779B5}"/>
              </a:ext>
            </a:extLst>
          </p:cNvPr>
          <p:cNvGraphicFramePr/>
          <p:nvPr/>
        </p:nvGraphicFramePr>
        <p:xfrm>
          <a:off x="146309" y="2359741"/>
          <a:ext cx="3653876" cy="2650656"/>
        </p:xfrm>
        <a:graphic>
          <a:graphicData uri="http://schemas.openxmlformats.org/drawingml/2006/chart">
            <c:chart xmlns:c="http://schemas.openxmlformats.org/drawingml/2006/chart" xmlns:r="http://schemas.openxmlformats.org/officeDocument/2006/relationships" r:id="rId3"/>
          </a:graphicData>
        </a:graphic>
      </p:graphicFrame>
      <p:sp>
        <p:nvSpPr>
          <p:cNvPr id="5" name="Freeform: Shape 4">
            <a:extLst>
              <a:ext uri="{FF2B5EF4-FFF2-40B4-BE49-F238E27FC236}">
                <a16:creationId xmlns:a16="http://schemas.microsoft.com/office/drawing/2014/main" id="{2B82A10D-E368-4E49-858C-10BC1012066E}"/>
              </a:ext>
            </a:extLst>
          </p:cNvPr>
          <p:cNvSpPr/>
          <p:nvPr/>
        </p:nvSpPr>
        <p:spPr>
          <a:xfrm rot="177284" flipH="1">
            <a:off x="29349" y="4579753"/>
            <a:ext cx="3712385" cy="1234477"/>
          </a:xfrm>
          <a:custGeom>
            <a:avLst/>
            <a:gdLst>
              <a:gd name="connsiteX0" fmla="*/ 2805314 w 6914377"/>
              <a:gd name="connsiteY0" fmla="*/ 1645 h 2041733"/>
              <a:gd name="connsiteX1" fmla="*/ 2721250 w 6914377"/>
              <a:gd name="connsiteY1" fmla="*/ 636 h 2041733"/>
              <a:gd name="connsiteX2" fmla="*/ 2202622 w 6914377"/>
              <a:gd name="connsiteY2" fmla="*/ 122555 h 2041733"/>
              <a:gd name="connsiteX3" fmla="*/ 1326116 w 6914377"/>
              <a:gd name="connsiteY3" fmla="*/ 154441 h 2041733"/>
              <a:gd name="connsiteX4" fmla="*/ 1522550 w 6914377"/>
              <a:gd name="connsiteY4" fmla="*/ 461583 h 2041733"/>
              <a:gd name="connsiteX5" fmla="*/ 2071666 w 6914377"/>
              <a:gd name="connsiteY5" fmla="*/ 491297 h 2041733"/>
              <a:gd name="connsiteX6" fmla="*/ 1406334 w 6914377"/>
              <a:gd name="connsiteY6" fmla="*/ 584238 h 2041733"/>
              <a:gd name="connsiteX7" fmla="*/ 558766 w 6914377"/>
              <a:gd name="connsiteY7" fmla="*/ 361193 h 2041733"/>
              <a:gd name="connsiteX8" fmla="*/ 1891 w 6914377"/>
              <a:gd name="connsiteY8" fmla="*/ 547775 h 2041733"/>
              <a:gd name="connsiteX9" fmla="*/ 308954 w 6914377"/>
              <a:gd name="connsiteY9" fmla="*/ 611003 h 2041733"/>
              <a:gd name="connsiteX10" fmla="*/ 211592 w 6914377"/>
              <a:gd name="connsiteY10" fmla="*/ 822955 h 2041733"/>
              <a:gd name="connsiteX11" fmla="*/ 1713243 w 6914377"/>
              <a:gd name="connsiteY11" fmla="*/ 1106125 h 2041733"/>
              <a:gd name="connsiteX12" fmla="*/ 2102232 w 6914377"/>
              <a:gd name="connsiteY12" fmla="*/ 1253373 h 2041733"/>
              <a:gd name="connsiteX13" fmla="*/ 3273082 w 6914377"/>
              <a:gd name="connsiteY13" fmla="*/ 1141812 h 2041733"/>
              <a:gd name="connsiteX14" fmla="*/ 6812554 w 6914377"/>
              <a:gd name="connsiteY14" fmla="*/ 2033235 h 2041733"/>
              <a:gd name="connsiteX15" fmla="*/ 6853224 w 6914377"/>
              <a:gd name="connsiteY15" fmla="*/ 2041733 h 2041733"/>
              <a:gd name="connsiteX16" fmla="*/ 6914377 w 6914377"/>
              <a:gd name="connsiteY16" fmla="*/ 856956 h 2041733"/>
              <a:gd name="connsiteX17" fmla="*/ 6825790 w 6914377"/>
              <a:gd name="connsiteY17" fmla="*/ 855737 h 2041733"/>
              <a:gd name="connsiteX18" fmla="*/ 4239426 w 6914377"/>
              <a:gd name="connsiteY18" fmla="*/ 657845 h 2041733"/>
              <a:gd name="connsiteX19" fmla="*/ 3471688 w 6914377"/>
              <a:gd name="connsiteY19" fmla="*/ 188732 h 2041733"/>
              <a:gd name="connsiteX20" fmla="*/ 2805314 w 6914377"/>
              <a:gd name="connsiteY20" fmla="*/ 1645 h 20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4377" h="2041733">
                <a:moveTo>
                  <a:pt x="2805314" y="1645"/>
                </a:moveTo>
                <a:cubicBezTo>
                  <a:pt x="2776410" y="-103"/>
                  <a:pt x="2748329" y="-488"/>
                  <a:pt x="2721250" y="636"/>
                </a:cubicBezTo>
                <a:cubicBezTo>
                  <a:pt x="2504618" y="9624"/>
                  <a:pt x="2326622" y="70279"/>
                  <a:pt x="2202622" y="122555"/>
                </a:cubicBezTo>
                <a:cubicBezTo>
                  <a:pt x="2029619" y="175386"/>
                  <a:pt x="1603389" y="71818"/>
                  <a:pt x="1326116" y="154441"/>
                </a:cubicBezTo>
                <a:cubicBezTo>
                  <a:pt x="1197951" y="241925"/>
                  <a:pt x="1337908" y="448576"/>
                  <a:pt x="1522550" y="461583"/>
                </a:cubicBezTo>
                <a:cubicBezTo>
                  <a:pt x="1679521" y="505002"/>
                  <a:pt x="1888628" y="481393"/>
                  <a:pt x="2071666" y="491297"/>
                </a:cubicBezTo>
                <a:cubicBezTo>
                  <a:pt x="1920641" y="604202"/>
                  <a:pt x="1628111" y="553258"/>
                  <a:pt x="1406334" y="584238"/>
                </a:cubicBezTo>
                <a:cubicBezTo>
                  <a:pt x="1090297" y="483823"/>
                  <a:pt x="874802" y="424370"/>
                  <a:pt x="558766" y="361193"/>
                </a:cubicBezTo>
                <a:cubicBezTo>
                  <a:pt x="258941" y="317878"/>
                  <a:pt x="-25986" y="341591"/>
                  <a:pt x="1891" y="547775"/>
                </a:cubicBezTo>
                <a:lnTo>
                  <a:pt x="308954" y="611003"/>
                </a:lnTo>
                <a:cubicBezTo>
                  <a:pt x="199538" y="655587"/>
                  <a:pt x="116192" y="808162"/>
                  <a:pt x="211592" y="822955"/>
                </a:cubicBezTo>
                <a:cubicBezTo>
                  <a:pt x="763036" y="887554"/>
                  <a:pt x="1184143" y="1004288"/>
                  <a:pt x="1713243" y="1106125"/>
                </a:cubicBezTo>
                <a:cubicBezTo>
                  <a:pt x="1814357" y="1147761"/>
                  <a:pt x="2012292" y="1237806"/>
                  <a:pt x="2102232" y="1253373"/>
                </a:cubicBezTo>
                <a:cubicBezTo>
                  <a:pt x="2374618" y="1271113"/>
                  <a:pt x="2865653" y="1080884"/>
                  <a:pt x="3273082" y="1141812"/>
                </a:cubicBezTo>
                <a:cubicBezTo>
                  <a:pt x="3619245" y="1173160"/>
                  <a:pt x="5706229" y="1788545"/>
                  <a:pt x="6812554" y="2033235"/>
                </a:cubicBezTo>
                <a:lnTo>
                  <a:pt x="6853224" y="2041733"/>
                </a:lnTo>
                <a:lnTo>
                  <a:pt x="6914377" y="856956"/>
                </a:lnTo>
                <a:lnTo>
                  <a:pt x="6825790" y="855737"/>
                </a:lnTo>
                <a:cubicBezTo>
                  <a:pt x="6103297" y="845623"/>
                  <a:pt x="5108740" y="825721"/>
                  <a:pt x="4239426" y="657845"/>
                </a:cubicBezTo>
                <a:cubicBezTo>
                  <a:pt x="4016146" y="443179"/>
                  <a:pt x="3724717" y="298266"/>
                  <a:pt x="3471688" y="188732"/>
                </a:cubicBezTo>
                <a:cubicBezTo>
                  <a:pt x="3250287" y="92889"/>
                  <a:pt x="3007641" y="13879"/>
                  <a:pt x="2805314" y="1645"/>
                </a:cubicBezTo>
                <a:close/>
              </a:path>
            </a:pathLst>
          </a:custGeom>
          <a:solidFill>
            <a:srgbClr val="F9C9A9"/>
          </a:solidFill>
          <a:ln w="818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a:solidFill>
                <a:schemeClr val="tx1"/>
              </a:solidFill>
            </a:endParaRPr>
          </a:p>
        </p:txBody>
      </p:sp>
      <p:grpSp>
        <p:nvGrpSpPr>
          <p:cNvPr id="6" name="Group 5">
            <a:extLst>
              <a:ext uri="{FF2B5EF4-FFF2-40B4-BE49-F238E27FC236}">
                <a16:creationId xmlns:a16="http://schemas.microsoft.com/office/drawing/2014/main" id="{6DE1AE06-8567-46A2-98A6-E38A80CA910A}"/>
              </a:ext>
            </a:extLst>
          </p:cNvPr>
          <p:cNvGrpSpPr/>
          <p:nvPr/>
        </p:nvGrpSpPr>
        <p:grpSpPr>
          <a:xfrm>
            <a:off x="373626" y="2501330"/>
            <a:ext cx="3117958" cy="1520064"/>
            <a:chOff x="861724" y="2301847"/>
            <a:chExt cx="6786851" cy="2133602"/>
          </a:xfrm>
        </p:grpSpPr>
        <p:cxnSp>
          <p:nvCxnSpPr>
            <p:cNvPr id="7" name="Straight Arrow Connector 6">
              <a:extLst>
                <a:ext uri="{FF2B5EF4-FFF2-40B4-BE49-F238E27FC236}">
                  <a16:creationId xmlns:a16="http://schemas.microsoft.com/office/drawing/2014/main" id="{8C03E86D-896C-4B1A-89A8-AD8E4EAA7D24}"/>
                </a:ext>
              </a:extLst>
            </p:cNvPr>
            <p:cNvCxnSpPr>
              <a:cxnSpLocks/>
            </p:cNvCxnSpPr>
            <p:nvPr/>
          </p:nvCxnSpPr>
          <p:spPr>
            <a:xfrm flipV="1">
              <a:off x="861724" y="3444847"/>
              <a:ext cx="1348076" cy="990602"/>
            </a:xfrm>
            <a:prstGeom prst="straightConnector1">
              <a:avLst/>
            </a:prstGeom>
            <a:ln w="3810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CD0228-6463-425E-A290-BADC5F6CFA7C}"/>
                </a:ext>
              </a:extLst>
            </p:cNvPr>
            <p:cNvCxnSpPr>
              <a:cxnSpLocks/>
            </p:cNvCxnSpPr>
            <p:nvPr/>
          </p:nvCxnSpPr>
          <p:spPr>
            <a:xfrm>
              <a:off x="2209800" y="3444847"/>
              <a:ext cx="1399489" cy="755678"/>
            </a:xfrm>
            <a:prstGeom prst="straightConnector1">
              <a:avLst/>
            </a:prstGeom>
            <a:ln w="3810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47B97C0-84C9-48A5-9606-FA3FD980D35A}"/>
                </a:ext>
              </a:extLst>
            </p:cNvPr>
            <p:cNvCxnSpPr>
              <a:cxnSpLocks/>
            </p:cNvCxnSpPr>
            <p:nvPr/>
          </p:nvCxnSpPr>
          <p:spPr>
            <a:xfrm flipV="1">
              <a:off x="3636445" y="2879670"/>
              <a:ext cx="1267511" cy="1320855"/>
            </a:xfrm>
            <a:prstGeom prst="straightConnector1">
              <a:avLst/>
            </a:prstGeom>
            <a:ln w="38100">
              <a:solidFill>
                <a:schemeClr val="accent3"/>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33C8FF-AC22-4691-B155-5F6C8D75B9C5}"/>
                </a:ext>
              </a:extLst>
            </p:cNvPr>
            <p:cNvCxnSpPr>
              <a:cxnSpLocks/>
            </p:cNvCxnSpPr>
            <p:nvPr/>
          </p:nvCxnSpPr>
          <p:spPr>
            <a:xfrm>
              <a:off x="4903955" y="2863822"/>
              <a:ext cx="1426645" cy="565178"/>
            </a:xfrm>
            <a:prstGeom prst="straightConnector1">
              <a:avLst/>
            </a:prstGeom>
            <a:ln w="38100">
              <a:solidFill>
                <a:schemeClr val="accent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600186E-B910-4523-BB86-7B69DDA21959}"/>
                </a:ext>
              </a:extLst>
            </p:cNvPr>
            <p:cNvCxnSpPr>
              <a:cxnSpLocks/>
            </p:cNvCxnSpPr>
            <p:nvPr/>
          </p:nvCxnSpPr>
          <p:spPr>
            <a:xfrm flipV="1">
              <a:off x="6330600" y="2301847"/>
              <a:ext cx="1317975" cy="1134803"/>
            </a:xfrm>
            <a:prstGeom prst="straightConnector1">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aphicFrame>
        <p:nvGraphicFramePr>
          <p:cNvPr id="14" name="Table 13">
            <a:extLst>
              <a:ext uri="{FF2B5EF4-FFF2-40B4-BE49-F238E27FC236}">
                <a16:creationId xmlns:a16="http://schemas.microsoft.com/office/drawing/2014/main" id="{24798FC2-7BD1-DEF6-0839-073A52B3856C}"/>
              </a:ext>
            </a:extLst>
          </p:cNvPr>
          <p:cNvGraphicFramePr>
            <a:graphicFrameLocks noGrp="1"/>
          </p:cNvGraphicFramePr>
          <p:nvPr>
            <p:extLst>
              <p:ext uri="{D42A27DB-BD31-4B8C-83A1-F6EECF244321}">
                <p14:modId xmlns:p14="http://schemas.microsoft.com/office/powerpoint/2010/main" val="503758766"/>
              </p:ext>
            </p:extLst>
          </p:nvPr>
        </p:nvGraphicFramePr>
        <p:xfrm>
          <a:off x="5634414" y="4090461"/>
          <a:ext cx="5573007" cy="1960099"/>
        </p:xfrm>
        <a:graphic>
          <a:graphicData uri="http://schemas.openxmlformats.org/drawingml/2006/table">
            <a:tbl>
              <a:tblPr firstRow="1" firstCol="1" bandRow="1">
                <a:tableStyleId>{5C22544A-7EE6-4342-B048-85BDC9FD1C3A}</a:tableStyleId>
              </a:tblPr>
              <a:tblGrid>
                <a:gridCol w="719579">
                  <a:extLst>
                    <a:ext uri="{9D8B030D-6E8A-4147-A177-3AD203B41FA5}">
                      <a16:colId xmlns:a16="http://schemas.microsoft.com/office/drawing/2014/main" val="3306572064"/>
                    </a:ext>
                  </a:extLst>
                </a:gridCol>
                <a:gridCol w="2582221">
                  <a:extLst>
                    <a:ext uri="{9D8B030D-6E8A-4147-A177-3AD203B41FA5}">
                      <a16:colId xmlns:a16="http://schemas.microsoft.com/office/drawing/2014/main" val="3711006006"/>
                    </a:ext>
                  </a:extLst>
                </a:gridCol>
                <a:gridCol w="2271207">
                  <a:extLst>
                    <a:ext uri="{9D8B030D-6E8A-4147-A177-3AD203B41FA5}">
                      <a16:colId xmlns:a16="http://schemas.microsoft.com/office/drawing/2014/main" val="2955899843"/>
                    </a:ext>
                  </a:extLst>
                </a:gridCol>
              </a:tblGrid>
              <a:tr h="594838">
                <a:tc>
                  <a:txBody>
                    <a:bodyPr/>
                    <a:lstStyle/>
                    <a:p>
                      <a:pPr marL="0" marR="0" algn="ctr">
                        <a:spcBef>
                          <a:spcPts val="0"/>
                        </a:spcBef>
                        <a:spcAft>
                          <a:spcPts val="0"/>
                        </a:spcAft>
                      </a:pPr>
                      <a:r>
                        <a:rPr lang="en-US" sz="1800">
                          <a:effectLst/>
                        </a:rPr>
                        <a:t>No.</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Model</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Avg. Accuracy</a:t>
                      </a:r>
                      <a:endParaRPr lang="en-US" sz="2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080602623"/>
                  </a:ext>
                </a:extLst>
              </a:tr>
              <a:tr h="433587">
                <a:tc>
                  <a:txBody>
                    <a:bodyPr/>
                    <a:lstStyle/>
                    <a:p>
                      <a:pPr marL="0" marR="0" algn="ctr">
                        <a:spcBef>
                          <a:spcPts val="0"/>
                        </a:spcBef>
                        <a:spcAft>
                          <a:spcPts val="0"/>
                        </a:spcAft>
                      </a:pPr>
                      <a:r>
                        <a:rPr lang="en-US" sz="1600">
                          <a:effectLst/>
                        </a:rPr>
                        <a:t>1</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Decision Tree</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0.60</a:t>
                      </a:r>
                      <a:endParaRPr lang="en-US" sz="2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69005300"/>
                  </a:ext>
                </a:extLst>
              </a:tr>
              <a:tr h="465837">
                <a:tc>
                  <a:txBody>
                    <a:bodyPr/>
                    <a:lstStyle/>
                    <a:p>
                      <a:pPr marL="0" marR="0" algn="ctr">
                        <a:spcBef>
                          <a:spcPts val="0"/>
                        </a:spcBef>
                        <a:spcAft>
                          <a:spcPts val="0"/>
                        </a:spcAft>
                      </a:pPr>
                      <a:r>
                        <a:rPr lang="en-US" sz="1600">
                          <a:effectLst/>
                        </a:rPr>
                        <a:t>2</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Random Forest</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0.56</a:t>
                      </a:r>
                      <a:endParaRPr lang="en-US" sz="2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811688910"/>
                  </a:ext>
                </a:extLst>
              </a:tr>
              <a:tr h="465837">
                <a:tc>
                  <a:txBody>
                    <a:bodyPr/>
                    <a:lstStyle/>
                    <a:p>
                      <a:pPr marL="0" lvl="0" algn="ctr">
                        <a:spcBef>
                          <a:spcPts val="0"/>
                        </a:spcBef>
                        <a:spcAft>
                          <a:spcPts val="0"/>
                        </a:spcAft>
                        <a:buNone/>
                      </a:pPr>
                      <a:r>
                        <a:rPr lang="en-US" sz="1600">
                          <a:effectLst/>
                        </a:rPr>
                        <a:t>3</a:t>
                      </a:r>
                    </a:p>
                  </a:txBody>
                  <a:tcPr marL="68580" marR="68580" marT="0" marB="0" anchor="ctr"/>
                </a:tc>
                <a:tc>
                  <a:txBody>
                    <a:bodyPr/>
                    <a:lstStyle/>
                    <a:p>
                      <a:pPr marL="0" lvl="0" algn="ctr">
                        <a:spcBef>
                          <a:spcPts val="0"/>
                        </a:spcBef>
                        <a:spcAft>
                          <a:spcPts val="0"/>
                        </a:spcAft>
                        <a:buNone/>
                      </a:pPr>
                      <a:r>
                        <a:rPr lang="en-US" sz="1600">
                          <a:effectLst/>
                        </a:rPr>
                        <a:t>RNN</a:t>
                      </a:r>
                    </a:p>
                  </a:txBody>
                  <a:tcPr marL="68580" marR="68580" marT="0" marB="0" anchor="ctr"/>
                </a:tc>
                <a:tc>
                  <a:txBody>
                    <a:bodyPr/>
                    <a:lstStyle/>
                    <a:p>
                      <a:pPr marL="0" lvl="0" algn="ctr">
                        <a:spcBef>
                          <a:spcPts val="0"/>
                        </a:spcBef>
                        <a:spcAft>
                          <a:spcPts val="0"/>
                        </a:spcAft>
                        <a:buNone/>
                      </a:pPr>
                      <a:r>
                        <a:rPr lang="en-US" sz="1600">
                          <a:effectLst/>
                        </a:rPr>
                        <a:t>0.78</a:t>
                      </a:r>
                    </a:p>
                  </a:txBody>
                  <a:tcPr marL="68580" marR="68580" marT="0" marB="0" anchor="ctr"/>
                </a:tc>
                <a:extLst>
                  <a:ext uri="{0D108BD9-81ED-4DB2-BD59-A6C34878D82A}">
                    <a16:rowId xmlns:a16="http://schemas.microsoft.com/office/drawing/2014/main" val="1055649533"/>
                  </a:ext>
                </a:extLst>
              </a:tr>
            </a:tbl>
          </a:graphicData>
        </a:graphic>
      </p:graphicFrame>
      <p:graphicFrame>
        <p:nvGraphicFramePr>
          <p:cNvPr id="15" name="Table 14">
            <a:extLst>
              <a:ext uri="{FF2B5EF4-FFF2-40B4-BE49-F238E27FC236}">
                <a16:creationId xmlns:a16="http://schemas.microsoft.com/office/drawing/2014/main" id="{0E70CE0F-3B90-0CCE-6B45-9B950C3EFDBD}"/>
              </a:ext>
            </a:extLst>
          </p:cNvPr>
          <p:cNvGraphicFramePr>
            <a:graphicFrameLocks noGrp="1"/>
          </p:cNvGraphicFramePr>
          <p:nvPr>
            <p:extLst>
              <p:ext uri="{D42A27DB-BD31-4B8C-83A1-F6EECF244321}">
                <p14:modId xmlns:p14="http://schemas.microsoft.com/office/powerpoint/2010/main" val="1327008277"/>
              </p:ext>
            </p:extLst>
          </p:nvPr>
        </p:nvGraphicFramePr>
        <p:xfrm>
          <a:off x="5634414" y="1523907"/>
          <a:ext cx="5573007" cy="1243631"/>
        </p:xfrm>
        <a:graphic>
          <a:graphicData uri="http://schemas.openxmlformats.org/drawingml/2006/table">
            <a:tbl>
              <a:tblPr firstRow="1" firstCol="1" bandRow="1">
                <a:tableStyleId>{5C22544A-7EE6-4342-B048-85BDC9FD1C3A}</a:tableStyleId>
              </a:tblPr>
              <a:tblGrid>
                <a:gridCol w="717284">
                  <a:extLst>
                    <a:ext uri="{9D8B030D-6E8A-4147-A177-3AD203B41FA5}">
                      <a16:colId xmlns:a16="http://schemas.microsoft.com/office/drawing/2014/main" val="3552827072"/>
                    </a:ext>
                  </a:extLst>
                </a:gridCol>
                <a:gridCol w="2582221">
                  <a:extLst>
                    <a:ext uri="{9D8B030D-6E8A-4147-A177-3AD203B41FA5}">
                      <a16:colId xmlns:a16="http://schemas.microsoft.com/office/drawing/2014/main" val="2859280194"/>
                    </a:ext>
                  </a:extLst>
                </a:gridCol>
                <a:gridCol w="2273502">
                  <a:extLst>
                    <a:ext uri="{9D8B030D-6E8A-4147-A177-3AD203B41FA5}">
                      <a16:colId xmlns:a16="http://schemas.microsoft.com/office/drawing/2014/main" val="3521890856"/>
                    </a:ext>
                  </a:extLst>
                </a:gridCol>
              </a:tblGrid>
              <a:tr h="474581">
                <a:tc>
                  <a:txBody>
                    <a:bodyPr/>
                    <a:lstStyle/>
                    <a:p>
                      <a:pPr marL="0" marR="0" algn="ctr">
                        <a:spcBef>
                          <a:spcPts val="0"/>
                        </a:spcBef>
                        <a:spcAft>
                          <a:spcPts val="0"/>
                        </a:spcAft>
                      </a:pPr>
                      <a:r>
                        <a:rPr lang="en-US" sz="1800">
                          <a:effectLst/>
                        </a:rPr>
                        <a:t>No.</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Model</a:t>
                      </a:r>
                      <a:endParaRPr lang="en-US" sz="2000">
                        <a:effectLst/>
                        <a:latin typeface="Times New Roman" panose="02020603050405020304" pitchFamily="18" charset="0"/>
                        <a:ea typeface="SimSun" panose="02010600030101010101" pitchFamily="2" charset="-122"/>
                      </a:endParaRPr>
                    </a:p>
                  </a:txBody>
                  <a:tcPr marL="68580" marR="68580" marT="0" marB="0" anchor="ctr">
                    <a:lnB w="12700">
                      <a:solidFill>
                        <a:schemeClr val="tx1"/>
                      </a:solidFill>
                    </a:lnB>
                  </a:tcPr>
                </a:tc>
                <a:tc>
                  <a:txBody>
                    <a:bodyPr/>
                    <a:lstStyle/>
                    <a:p>
                      <a:pPr marL="0" marR="0" algn="ctr">
                        <a:spcBef>
                          <a:spcPts val="0"/>
                        </a:spcBef>
                        <a:spcAft>
                          <a:spcPts val="0"/>
                        </a:spcAft>
                      </a:pPr>
                      <a:r>
                        <a:rPr lang="en-US" sz="1800">
                          <a:effectLst/>
                        </a:rPr>
                        <a:t>Mean Squared Error</a:t>
                      </a:r>
                      <a:endParaRPr lang="en-US" sz="2000">
                        <a:effectLst/>
                        <a:latin typeface="Times New Roman" panose="02020603050405020304" pitchFamily="18" charset="0"/>
                        <a:ea typeface="SimSun" panose="02010600030101010101" pitchFamily="2" charset="-122"/>
                      </a:endParaRPr>
                    </a:p>
                  </a:txBody>
                  <a:tcPr marL="68580" marR="68580" marT="0" marB="0" anchor="ctr">
                    <a:lnB w="12700">
                      <a:solidFill>
                        <a:schemeClr val="tx1"/>
                      </a:solidFill>
                    </a:lnB>
                  </a:tcPr>
                </a:tc>
                <a:extLst>
                  <a:ext uri="{0D108BD9-81ED-4DB2-BD59-A6C34878D82A}">
                    <a16:rowId xmlns:a16="http://schemas.microsoft.com/office/drawing/2014/main" val="181633092"/>
                  </a:ext>
                </a:extLst>
              </a:tr>
              <a:tr h="397390">
                <a:tc>
                  <a:txBody>
                    <a:bodyPr/>
                    <a:lstStyle/>
                    <a:p>
                      <a:pPr marL="0" marR="0" algn="ctr">
                        <a:spcBef>
                          <a:spcPts val="0"/>
                        </a:spcBef>
                        <a:spcAft>
                          <a:spcPts val="0"/>
                        </a:spcAft>
                      </a:pPr>
                      <a:r>
                        <a:rPr lang="en-US" sz="1600">
                          <a:effectLst/>
                        </a:rPr>
                        <a:t>1</a:t>
                      </a:r>
                      <a:endParaRPr lang="en-US" sz="2000">
                        <a:effectLst/>
                        <a:latin typeface="Times New Roman" panose="02020603050405020304" pitchFamily="18" charset="0"/>
                        <a:ea typeface="SimSun" panose="02010600030101010101" pitchFamily="2" charset="-122"/>
                      </a:endParaRPr>
                    </a:p>
                  </a:txBody>
                  <a:tcPr marL="68580" marR="68580" marT="0" marB="0" anchor="ctr">
                    <a:lnR w="12700">
                      <a:solidFill>
                        <a:schemeClr val="tx1"/>
                      </a:solidFill>
                    </a:lnR>
                  </a:tcPr>
                </a:tc>
                <a:tc>
                  <a:txBody>
                    <a:bodyPr/>
                    <a:lstStyle/>
                    <a:p>
                      <a:pPr marL="0" marR="0" algn="ctr">
                        <a:spcBef>
                          <a:spcPts val="0"/>
                        </a:spcBef>
                        <a:spcAft>
                          <a:spcPts val="0"/>
                        </a:spcAft>
                      </a:pPr>
                      <a:r>
                        <a:rPr lang="en-US" sz="1600">
                          <a:solidFill>
                            <a:schemeClr val="tx1"/>
                          </a:solidFill>
                          <a:effectLst/>
                        </a:rPr>
                        <a:t>ARIMA</a:t>
                      </a:r>
                      <a:endParaRPr lang="en-US" sz="2000">
                        <a:solidFill>
                          <a:schemeClr val="tx1"/>
                        </a:solidFill>
                        <a:effectLst/>
                        <a:latin typeface="Times New Roman"/>
                        <a:ea typeface="SimSun"/>
                      </a:endParaRPr>
                    </a:p>
                  </a:txBody>
                  <a:tcPr marL="68580" marR="68580" marT="0" marB="0" anchor="ctr">
                    <a:lnL w="12700">
                      <a:solidFill>
                        <a:schemeClr val="tx1"/>
                      </a:solidFill>
                    </a:lnL>
                    <a:lnT w="12700">
                      <a:solidFill>
                        <a:schemeClr val="tx1"/>
                      </a:solidFill>
                    </a:lnT>
                    <a:lnB w="12700">
                      <a:solidFill>
                        <a:schemeClr val="tx1"/>
                      </a:solidFill>
                    </a:lnB>
                    <a:solidFill>
                      <a:schemeClr val="accent1">
                        <a:lumMod val="40000"/>
                        <a:lumOff val="60000"/>
                      </a:schemeClr>
                    </a:solidFill>
                  </a:tcPr>
                </a:tc>
                <a:tc>
                  <a:txBody>
                    <a:bodyPr/>
                    <a:lstStyle/>
                    <a:p>
                      <a:pPr marL="0" marR="0" algn="ctr">
                        <a:spcBef>
                          <a:spcPts val="0"/>
                        </a:spcBef>
                        <a:spcAft>
                          <a:spcPts val="0"/>
                        </a:spcAft>
                      </a:pPr>
                      <a:r>
                        <a:rPr lang="en-US" sz="1600">
                          <a:solidFill>
                            <a:schemeClr val="tx1"/>
                          </a:solidFill>
                          <a:effectLst/>
                        </a:rPr>
                        <a:t>0.81</a:t>
                      </a:r>
                    </a:p>
                  </a:txBody>
                  <a:tcPr marL="68580" marR="68580" marT="0" marB="0" anchor="ctr">
                    <a:lnR w="12700">
                      <a:solidFill>
                        <a:schemeClr val="tx1"/>
                      </a:solidFill>
                    </a:lnR>
                    <a:lnT w="12700">
                      <a:solidFill>
                        <a:schemeClr val="tx1"/>
                      </a:solidFill>
                    </a:lnT>
                    <a:lnB w="12700">
                      <a:solidFill>
                        <a:schemeClr val="tx1"/>
                      </a:solidFill>
                    </a:lnB>
                    <a:solidFill>
                      <a:schemeClr val="accent1">
                        <a:lumMod val="40000"/>
                        <a:lumOff val="60000"/>
                      </a:schemeClr>
                    </a:solidFill>
                  </a:tcPr>
                </a:tc>
                <a:extLst>
                  <a:ext uri="{0D108BD9-81ED-4DB2-BD59-A6C34878D82A}">
                    <a16:rowId xmlns:a16="http://schemas.microsoft.com/office/drawing/2014/main" val="2156504192"/>
                  </a:ext>
                </a:extLst>
              </a:tr>
              <a:tr h="371660">
                <a:tc>
                  <a:txBody>
                    <a:bodyPr/>
                    <a:lstStyle/>
                    <a:p>
                      <a:pPr marL="0" marR="0" algn="ctr">
                        <a:spcBef>
                          <a:spcPts val="0"/>
                        </a:spcBef>
                        <a:spcAft>
                          <a:spcPts val="0"/>
                        </a:spcAft>
                      </a:pPr>
                      <a:r>
                        <a:rPr lang="en-US" sz="1600">
                          <a:effectLst/>
                        </a:rPr>
                        <a:t>2</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LSTM</a:t>
                      </a:r>
                      <a:endParaRPr lang="en-US" sz="2000">
                        <a:effectLst/>
                        <a:latin typeface="Times New Roman" panose="02020603050405020304" pitchFamily="18" charset="0"/>
                        <a:ea typeface="SimSun" panose="02010600030101010101" pitchFamily="2" charset="-122"/>
                      </a:endParaRPr>
                    </a:p>
                  </a:txBody>
                  <a:tcPr marL="68580" marR="68580" marT="0" marB="0" anchor="ctr">
                    <a:lnT w="12700">
                      <a:solidFill>
                        <a:schemeClr val="tx1"/>
                      </a:solidFill>
                    </a:lnT>
                  </a:tcPr>
                </a:tc>
                <a:tc>
                  <a:txBody>
                    <a:bodyPr/>
                    <a:lstStyle/>
                    <a:p>
                      <a:pPr marL="0" marR="0" algn="ctr">
                        <a:spcBef>
                          <a:spcPts val="0"/>
                        </a:spcBef>
                        <a:spcAft>
                          <a:spcPts val="0"/>
                        </a:spcAft>
                      </a:pPr>
                      <a:r>
                        <a:rPr lang="en-US" sz="1600">
                          <a:effectLst/>
                        </a:rPr>
                        <a:t>1.41</a:t>
                      </a:r>
                      <a:endParaRPr lang="en-US" sz="2000">
                        <a:effectLst/>
                        <a:latin typeface="Times New Roman" panose="02020603050405020304" pitchFamily="18" charset="0"/>
                        <a:ea typeface="SimSun" panose="02010600030101010101" pitchFamily="2" charset="-122"/>
                      </a:endParaRPr>
                    </a:p>
                  </a:txBody>
                  <a:tcPr marL="68580" marR="68580" marT="0" marB="0" anchor="ctr">
                    <a:lnT w="12700">
                      <a:solidFill>
                        <a:schemeClr val="tx1"/>
                      </a:solidFill>
                    </a:lnT>
                  </a:tcPr>
                </a:tc>
                <a:extLst>
                  <a:ext uri="{0D108BD9-81ED-4DB2-BD59-A6C34878D82A}">
                    <a16:rowId xmlns:a16="http://schemas.microsoft.com/office/drawing/2014/main" val="3645554019"/>
                  </a:ext>
                </a:extLst>
              </a:tr>
            </a:tbl>
          </a:graphicData>
        </a:graphic>
      </p:graphicFrame>
      <p:sp>
        <p:nvSpPr>
          <p:cNvPr id="2" name="TextBox 1">
            <a:extLst>
              <a:ext uri="{FF2B5EF4-FFF2-40B4-BE49-F238E27FC236}">
                <a16:creationId xmlns:a16="http://schemas.microsoft.com/office/drawing/2014/main" id="{58A47F73-A10A-13D3-DCAC-6B147DA2135E}"/>
              </a:ext>
            </a:extLst>
          </p:cNvPr>
          <p:cNvSpPr txBox="1"/>
          <p:nvPr/>
        </p:nvSpPr>
        <p:spPr>
          <a:xfrm>
            <a:off x="4502350" y="1065078"/>
            <a:ext cx="5231214" cy="461665"/>
          </a:xfrm>
          <a:prstGeom prst="rect">
            <a:avLst/>
          </a:prstGeom>
          <a:noFill/>
        </p:spPr>
        <p:txBody>
          <a:bodyPr wrap="square" lIns="91440" tIns="45720" rIns="91440" bIns="45720" rtlCol="0" anchor="t">
            <a:spAutoFit/>
          </a:bodyPr>
          <a:lstStyle/>
          <a:p>
            <a:r>
              <a:rPr lang="en-US" sz="2400" b="1"/>
              <a:t>Time Series Models</a:t>
            </a:r>
            <a:endParaRPr lang="en-US" sz="2400" b="1">
              <a:latin typeface="Aptos Narrow" panose="020B0004020202020204" pitchFamily="34" charset="0"/>
            </a:endParaRPr>
          </a:p>
        </p:txBody>
      </p:sp>
      <p:sp>
        <p:nvSpPr>
          <p:cNvPr id="16" name="TextBox 15">
            <a:extLst>
              <a:ext uri="{FF2B5EF4-FFF2-40B4-BE49-F238E27FC236}">
                <a16:creationId xmlns:a16="http://schemas.microsoft.com/office/drawing/2014/main" id="{CB04DCC3-DE34-0498-2442-F37CC08D1E8B}"/>
              </a:ext>
            </a:extLst>
          </p:cNvPr>
          <p:cNvSpPr txBox="1"/>
          <p:nvPr/>
        </p:nvSpPr>
        <p:spPr>
          <a:xfrm>
            <a:off x="4502349" y="3681757"/>
            <a:ext cx="5231214" cy="461665"/>
          </a:xfrm>
          <a:prstGeom prst="rect">
            <a:avLst/>
          </a:prstGeom>
          <a:noFill/>
        </p:spPr>
        <p:txBody>
          <a:bodyPr wrap="square" lIns="91440" tIns="45720" rIns="91440" bIns="45720" rtlCol="0" anchor="t">
            <a:spAutoFit/>
          </a:bodyPr>
          <a:lstStyle/>
          <a:p>
            <a:r>
              <a:rPr lang="en-US" sz="2400" b="1"/>
              <a:t>Classification Models</a:t>
            </a:r>
            <a:endParaRPr lang="en-US" sz="2400" b="1">
              <a:latin typeface="Aptos Narrow" panose="020B0004020202020204" pitchFamily="34" charset="0"/>
            </a:endParaRPr>
          </a:p>
        </p:txBody>
      </p:sp>
      <p:sp>
        <p:nvSpPr>
          <p:cNvPr id="17" name="Star: 5 Points 16">
            <a:extLst>
              <a:ext uri="{FF2B5EF4-FFF2-40B4-BE49-F238E27FC236}">
                <a16:creationId xmlns:a16="http://schemas.microsoft.com/office/drawing/2014/main" id="{0F271EE2-573A-BA5E-BC7D-F98FE907B7BA}"/>
              </a:ext>
            </a:extLst>
          </p:cNvPr>
          <p:cNvSpPr/>
          <p:nvPr/>
        </p:nvSpPr>
        <p:spPr>
          <a:xfrm>
            <a:off x="6854302" y="2047969"/>
            <a:ext cx="314624" cy="279879"/>
          </a:xfrm>
          <a:prstGeom prst="star5">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66001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rtoon monkey under a palm tree&#10;&#10;Description automatically generated">
            <a:extLst>
              <a:ext uri="{FF2B5EF4-FFF2-40B4-BE49-F238E27FC236}">
                <a16:creationId xmlns:a16="http://schemas.microsoft.com/office/drawing/2014/main" id="{663EFD1F-0334-1CAF-D135-8AEF162DF87A}"/>
              </a:ext>
            </a:extLst>
          </p:cNvPr>
          <p:cNvPicPr>
            <a:picLocks noChangeAspect="1"/>
          </p:cNvPicPr>
          <p:nvPr/>
        </p:nvPicPr>
        <p:blipFill>
          <a:blip r:embed="rId2"/>
          <a:stretch>
            <a:fillRect/>
          </a:stretch>
        </p:blipFill>
        <p:spPr>
          <a:xfrm>
            <a:off x="447380" y="1614719"/>
            <a:ext cx="1984811" cy="4410691"/>
          </a:xfrm>
          <a:prstGeom prst="rect">
            <a:avLst/>
          </a:prstGeom>
          <a:ln>
            <a:solidFill>
              <a:schemeClr val="tx1"/>
            </a:solidFill>
          </a:ln>
        </p:spPr>
      </p:pic>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3"/>
          <a:stretch>
            <a:fillRect/>
          </a:stretch>
        </p:blipFill>
        <p:spPr>
          <a:xfrm>
            <a:off x="0" y="6382785"/>
            <a:ext cx="2428875" cy="475215"/>
          </a:xfrm>
          <a:prstGeom prst="rect">
            <a:avLst/>
          </a:prstGeom>
        </p:spPr>
      </p:pic>
      <p:sp>
        <p:nvSpPr>
          <p:cNvPr id="3" name="TextBox 2">
            <a:extLst>
              <a:ext uri="{FF2B5EF4-FFF2-40B4-BE49-F238E27FC236}">
                <a16:creationId xmlns:a16="http://schemas.microsoft.com/office/drawing/2014/main" id="{1F37277D-FA50-76C4-EE65-2C95C6562B7B}"/>
              </a:ext>
            </a:extLst>
          </p:cNvPr>
          <p:cNvSpPr txBox="1"/>
          <p:nvPr/>
        </p:nvSpPr>
        <p:spPr>
          <a:xfrm>
            <a:off x="319384" y="306039"/>
            <a:ext cx="7178001" cy="1077218"/>
          </a:xfrm>
          <a:prstGeom prst="rect">
            <a:avLst/>
          </a:prstGeom>
          <a:noFill/>
        </p:spPr>
        <p:txBody>
          <a:bodyPr wrap="square" lIns="91440" tIns="45720" rIns="91440" bIns="45720" rtlCol="0" anchor="t">
            <a:spAutoFit/>
          </a:bodyPr>
          <a:lstStyle/>
          <a:p>
            <a:r>
              <a:rPr lang="en-US" sz="3200" b="1"/>
              <a:t>Macaque Monkey Prevalence and Behavior Patterns Identification </a:t>
            </a:r>
            <a:endParaRPr lang="en-US" sz="3200" b="1">
              <a:latin typeface="Aptos Narrow" panose="020B0004020202020204" pitchFamily="34" charset="0"/>
            </a:endParaRPr>
          </a:p>
        </p:txBody>
      </p:sp>
      <p:pic>
        <p:nvPicPr>
          <p:cNvPr id="4" name="Picture 3" descr="A screenshot of a phone&#10;&#10;Description automatically generated">
            <a:extLst>
              <a:ext uri="{FF2B5EF4-FFF2-40B4-BE49-F238E27FC236}">
                <a16:creationId xmlns:a16="http://schemas.microsoft.com/office/drawing/2014/main" id="{8CAAC1CB-63BC-A450-D270-7853145F21FB}"/>
              </a:ext>
            </a:extLst>
          </p:cNvPr>
          <p:cNvPicPr>
            <a:picLocks noChangeAspect="1"/>
          </p:cNvPicPr>
          <p:nvPr/>
        </p:nvPicPr>
        <p:blipFill>
          <a:blip r:embed="rId4"/>
          <a:stretch>
            <a:fillRect/>
          </a:stretch>
        </p:blipFill>
        <p:spPr>
          <a:xfrm>
            <a:off x="2770247" y="1616014"/>
            <a:ext cx="1999779" cy="4387970"/>
          </a:xfrm>
          <a:prstGeom prst="rect">
            <a:avLst/>
          </a:prstGeom>
          <a:ln>
            <a:solidFill>
              <a:schemeClr val="tx1"/>
            </a:solidFill>
          </a:ln>
        </p:spPr>
      </p:pic>
      <p:pic>
        <p:nvPicPr>
          <p:cNvPr id="6" name="Picture 5" descr="A screenshot of a test&#10;&#10;Description automatically generated">
            <a:extLst>
              <a:ext uri="{FF2B5EF4-FFF2-40B4-BE49-F238E27FC236}">
                <a16:creationId xmlns:a16="http://schemas.microsoft.com/office/drawing/2014/main" id="{C2C42BA2-657A-F780-AE4C-027543ADED2D}"/>
              </a:ext>
            </a:extLst>
          </p:cNvPr>
          <p:cNvPicPr>
            <a:picLocks noChangeAspect="1"/>
          </p:cNvPicPr>
          <p:nvPr/>
        </p:nvPicPr>
        <p:blipFill>
          <a:blip r:embed="rId5"/>
          <a:stretch>
            <a:fillRect/>
          </a:stretch>
        </p:blipFill>
        <p:spPr>
          <a:xfrm>
            <a:off x="5104866" y="1620982"/>
            <a:ext cx="1982265" cy="4378036"/>
          </a:xfrm>
          <a:prstGeom prst="rect">
            <a:avLst/>
          </a:prstGeom>
          <a:ln>
            <a:solidFill>
              <a:schemeClr val="tx1"/>
            </a:solidFill>
          </a:ln>
        </p:spPr>
      </p:pic>
      <p:pic>
        <p:nvPicPr>
          <p:cNvPr id="8" name="Picture 7" descr="A screenshot of a phone&#10;&#10;Description automatically generated">
            <a:extLst>
              <a:ext uri="{FF2B5EF4-FFF2-40B4-BE49-F238E27FC236}">
                <a16:creationId xmlns:a16="http://schemas.microsoft.com/office/drawing/2014/main" id="{A3729508-2BCD-FD35-3B3D-9BB1E64A212E}"/>
              </a:ext>
            </a:extLst>
          </p:cNvPr>
          <p:cNvPicPr>
            <a:picLocks noChangeAspect="1"/>
          </p:cNvPicPr>
          <p:nvPr/>
        </p:nvPicPr>
        <p:blipFill>
          <a:blip r:embed="rId6"/>
          <a:stretch>
            <a:fillRect/>
          </a:stretch>
        </p:blipFill>
        <p:spPr>
          <a:xfrm>
            <a:off x="7446285" y="1620982"/>
            <a:ext cx="1982265" cy="4378036"/>
          </a:xfrm>
          <a:prstGeom prst="rect">
            <a:avLst/>
          </a:prstGeom>
          <a:ln>
            <a:solidFill>
              <a:schemeClr val="tx1"/>
            </a:solidFill>
          </a:ln>
        </p:spPr>
      </p:pic>
      <p:pic>
        <p:nvPicPr>
          <p:cNvPr id="12" name="Picture 11" descr="A screenshot of a graph&#10;&#10;Description automatically generated">
            <a:extLst>
              <a:ext uri="{FF2B5EF4-FFF2-40B4-BE49-F238E27FC236}">
                <a16:creationId xmlns:a16="http://schemas.microsoft.com/office/drawing/2014/main" id="{9B48ABA6-5525-70C1-C2D0-A920623AD239}"/>
              </a:ext>
            </a:extLst>
          </p:cNvPr>
          <p:cNvPicPr>
            <a:picLocks noChangeAspect="1"/>
          </p:cNvPicPr>
          <p:nvPr/>
        </p:nvPicPr>
        <p:blipFill>
          <a:blip r:embed="rId7"/>
          <a:stretch>
            <a:fillRect/>
          </a:stretch>
        </p:blipFill>
        <p:spPr>
          <a:xfrm>
            <a:off x="9787704" y="1620982"/>
            <a:ext cx="1982265" cy="4378036"/>
          </a:xfrm>
          <a:prstGeom prst="rect">
            <a:avLst/>
          </a:prstGeom>
          <a:ln>
            <a:solidFill>
              <a:schemeClr val="tx1"/>
            </a:solidFill>
          </a:ln>
        </p:spPr>
      </p:pic>
    </p:spTree>
    <p:extLst>
      <p:ext uri="{BB962C8B-B14F-4D97-AF65-F5344CB8AC3E}">
        <p14:creationId xmlns:p14="http://schemas.microsoft.com/office/powerpoint/2010/main" val="2130686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26974A1-BAED-9959-9C46-4AE4B6FAFAD8}"/>
              </a:ext>
            </a:extLst>
          </p:cNvPr>
          <p:cNvSpPr txBox="1"/>
          <p:nvPr/>
        </p:nvSpPr>
        <p:spPr>
          <a:xfrm>
            <a:off x="6204152" y="2864003"/>
            <a:ext cx="5614220" cy="1938992"/>
          </a:xfrm>
          <a:prstGeom prst="rect">
            <a:avLst/>
          </a:prstGeom>
          <a:noFill/>
        </p:spPr>
        <p:txBody>
          <a:bodyPr wrap="square" rtlCol="0">
            <a:spAutoFit/>
          </a:bodyPr>
          <a:lstStyle/>
          <a:p>
            <a:pPr algn="ctr"/>
            <a:r>
              <a:rPr lang="en-US" sz="6000" b="1">
                <a:solidFill>
                  <a:schemeClr val="bg1"/>
                </a:solidFill>
              </a:rPr>
              <a:t>Minuscule Pest Detection</a:t>
            </a:r>
            <a:endParaRPr lang="en-US" sz="6000" b="1">
              <a:solidFill>
                <a:schemeClr val="bg1"/>
              </a:solidFill>
              <a:latin typeface="Aptos Narrow" panose="020B0004020202020204" pitchFamily="34" charset="0"/>
            </a:endParaRPr>
          </a:p>
        </p:txBody>
      </p:sp>
      <p:sp>
        <p:nvSpPr>
          <p:cNvPr id="14" name="Rectangle 13">
            <a:extLst>
              <a:ext uri="{FF2B5EF4-FFF2-40B4-BE49-F238E27FC236}">
                <a16:creationId xmlns:a16="http://schemas.microsoft.com/office/drawing/2014/main" id="{64BA560E-ED5B-7E71-3ACE-A59077B12BF0}"/>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15" name="TextBox 14">
            <a:extLst>
              <a:ext uri="{FF2B5EF4-FFF2-40B4-BE49-F238E27FC236}">
                <a16:creationId xmlns:a16="http://schemas.microsoft.com/office/drawing/2014/main" id="{88882252-6BBD-3936-D518-366A73FA536B}"/>
              </a:ext>
            </a:extLst>
          </p:cNvPr>
          <p:cNvSpPr txBox="1"/>
          <p:nvPr/>
        </p:nvSpPr>
        <p:spPr>
          <a:xfrm>
            <a:off x="6784255" y="4976093"/>
            <a:ext cx="4454013" cy="369332"/>
          </a:xfrm>
          <a:prstGeom prst="rect">
            <a:avLst/>
          </a:prstGeom>
          <a:noFill/>
        </p:spPr>
        <p:txBody>
          <a:bodyPr wrap="square" lIns="91440" tIns="45720" rIns="91440" bIns="45720" rtlCol="0" anchor="t">
            <a:spAutoFit/>
          </a:bodyPr>
          <a:lstStyle/>
          <a:p>
            <a:pPr algn="ctr"/>
            <a:r>
              <a:rPr lang="en-US" b="1">
                <a:solidFill>
                  <a:schemeClr val="bg1"/>
                </a:solidFill>
                <a:latin typeface="Aptos Narrow"/>
              </a:rPr>
              <a:t>Withanage P.W.E.L. (IT20600334)</a:t>
            </a:r>
            <a:endParaRPr lang="en-US" b="1">
              <a:solidFill>
                <a:schemeClr val="bg1"/>
              </a:solidFill>
              <a:latin typeface="Aptos Narrow" panose="020B0004020202020204" pitchFamily="34" charset="0"/>
            </a:endParaRPr>
          </a:p>
        </p:txBody>
      </p:sp>
      <p:pic>
        <p:nvPicPr>
          <p:cNvPr id="16" name="Picture 15">
            <a:extLst>
              <a:ext uri="{FF2B5EF4-FFF2-40B4-BE49-F238E27FC236}">
                <a16:creationId xmlns:a16="http://schemas.microsoft.com/office/drawing/2014/main" id="{A11ED16F-90E2-B074-E357-386058CB65DE}"/>
              </a:ext>
            </a:extLst>
          </p:cNvPr>
          <p:cNvPicPr>
            <a:picLocks noChangeAspect="1"/>
          </p:cNvPicPr>
          <p:nvPr/>
        </p:nvPicPr>
        <p:blipFill>
          <a:blip r:embed="rId2"/>
          <a:stretch>
            <a:fillRect/>
          </a:stretch>
        </p:blipFill>
        <p:spPr>
          <a:xfrm>
            <a:off x="0" y="6382785"/>
            <a:ext cx="2428875" cy="475215"/>
          </a:xfrm>
          <a:prstGeom prst="rect">
            <a:avLst/>
          </a:prstGeom>
        </p:spPr>
      </p:pic>
      <p:pic>
        <p:nvPicPr>
          <p:cNvPr id="5" name="Picture Placeholder 4" descr="A person in a suit&#10;&#10;Description automatically generated">
            <a:extLst>
              <a:ext uri="{FF2B5EF4-FFF2-40B4-BE49-F238E27FC236}">
                <a16:creationId xmlns:a16="http://schemas.microsoft.com/office/drawing/2014/main" id="{404338B0-9268-908E-B6F3-F47CC222C63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7" b="17"/>
          <a:stretch>
            <a:fillRect/>
          </a:stretch>
        </p:blipFill>
        <p:spPr>
          <a:xfrm>
            <a:off x="604634" y="1679290"/>
            <a:ext cx="4803112" cy="4803112"/>
          </a:xfrm>
        </p:spPr>
      </p:pic>
    </p:spTree>
    <p:extLst>
      <p:ext uri="{BB962C8B-B14F-4D97-AF65-F5344CB8AC3E}">
        <p14:creationId xmlns:p14="http://schemas.microsoft.com/office/powerpoint/2010/main" val="2756564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3" name="TextBox 2">
            <a:extLst>
              <a:ext uri="{FF2B5EF4-FFF2-40B4-BE49-F238E27FC236}">
                <a16:creationId xmlns:a16="http://schemas.microsoft.com/office/drawing/2014/main" id="{1F37277D-FA50-76C4-EE65-2C95C6562B7B}"/>
              </a:ext>
            </a:extLst>
          </p:cNvPr>
          <p:cNvSpPr txBox="1"/>
          <p:nvPr/>
        </p:nvSpPr>
        <p:spPr>
          <a:xfrm>
            <a:off x="173708" y="328451"/>
            <a:ext cx="5231214" cy="584775"/>
          </a:xfrm>
          <a:prstGeom prst="rect">
            <a:avLst/>
          </a:prstGeom>
          <a:noFill/>
        </p:spPr>
        <p:txBody>
          <a:bodyPr wrap="square" rtlCol="0">
            <a:spAutoFit/>
          </a:bodyPr>
          <a:lstStyle/>
          <a:p>
            <a:r>
              <a:rPr lang="en-US" sz="3200" b="1"/>
              <a:t>Minuscule Pest Detection</a:t>
            </a:r>
            <a:endParaRPr lang="en-US" sz="3200" b="1">
              <a:latin typeface="Aptos Narrow" panose="020B0004020202020204" pitchFamily="34" charset="0"/>
            </a:endParaRPr>
          </a:p>
        </p:txBody>
      </p:sp>
      <p:sp>
        <p:nvSpPr>
          <p:cNvPr id="22" name="TextBox 21">
            <a:extLst>
              <a:ext uri="{FF2B5EF4-FFF2-40B4-BE49-F238E27FC236}">
                <a16:creationId xmlns:a16="http://schemas.microsoft.com/office/drawing/2014/main" id="{DCCA137E-9EAF-CC5B-4817-18918BFB6551}"/>
              </a:ext>
            </a:extLst>
          </p:cNvPr>
          <p:cNvSpPr txBox="1"/>
          <p:nvPr/>
        </p:nvSpPr>
        <p:spPr>
          <a:xfrm>
            <a:off x="334106" y="915382"/>
            <a:ext cx="11099006" cy="922527"/>
          </a:xfrm>
          <a:prstGeom prst="rect">
            <a:avLst/>
          </a:prstGeom>
        </p:spPr>
        <p:txBody>
          <a:bodyPr vert="horz" lIns="91440" tIns="45720" rIns="91440" bIns="45720" rtlCol="0" anchor="ctr">
            <a:normAutofit/>
          </a:bodyPr>
          <a:lstStyle/>
          <a:p>
            <a:pPr>
              <a:buFont typeface="Arial"/>
              <a:buChar char="•"/>
            </a:pPr>
            <a:r>
              <a:rPr lang="en-US" sz="2400">
                <a:latin typeface="Aptos Display"/>
                <a:ea typeface="+mn-lt"/>
                <a:cs typeface="+mn-lt"/>
              </a:rPr>
              <a:t>     Dataset (Initial Stage of the pest attack)</a:t>
            </a:r>
            <a:endParaRPr lang="en-US" sz="2400">
              <a:latin typeface="Aptos Display"/>
              <a:ea typeface="Calibri"/>
              <a:cs typeface="Calibri"/>
            </a:endParaRPr>
          </a:p>
        </p:txBody>
      </p:sp>
      <p:pic>
        <p:nvPicPr>
          <p:cNvPr id="23" name="Picture 22" descr="A person holding a leaf with insects on it&#10;&#10;Description automatically generated">
            <a:extLst>
              <a:ext uri="{FF2B5EF4-FFF2-40B4-BE49-F238E27FC236}">
                <a16:creationId xmlns:a16="http://schemas.microsoft.com/office/drawing/2014/main" id="{5F2185E8-E028-D371-830B-008EDF9C5BE6}"/>
              </a:ext>
            </a:extLst>
          </p:cNvPr>
          <p:cNvPicPr>
            <a:picLocks noChangeAspect="1"/>
          </p:cNvPicPr>
          <p:nvPr/>
        </p:nvPicPr>
        <p:blipFill>
          <a:blip r:embed="rId3"/>
          <a:stretch>
            <a:fillRect/>
          </a:stretch>
        </p:blipFill>
        <p:spPr>
          <a:xfrm>
            <a:off x="1582270" y="2243417"/>
            <a:ext cx="3962400" cy="3962400"/>
          </a:xfrm>
          <a:prstGeom prst="rect">
            <a:avLst/>
          </a:prstGeom>
        </p:spPr>
      </p:pic>
      <p:pic>
        <p:nvPicPr>
          <p:cNvPr id="24" name="Picture 23" descr="A leaf with a spider web on it&#10;&#10;Description automatically generated">
            <a:extLst>
              <a:ext uri="{FF2B5EF4-FFF2-40B4-BE49-F238E27FC236}">
                <a16:creationId xmlns:a16="http://schemas.microsoft.com/office/drawing/2014/main" id="{C3BFA67A-2A20-7BD3-3E1D-531BC6AEF755}"/>
              </a:ext>
            </a:extLst>
          </p:cNvPr>
          <p:cNvPicPr>
            <a:picLocks noChangeAspect="1"/>
          </p:cNvPicPr>
          <p:nvPr/>
        </p:nvPicPr>
        <p:blipFill>
          <a:blip r:embed="rId4"/>
          <a:stretch>
            <a:fillRect/>
          </a:stretch>
        </p:blipFill>
        <p:spPr>
          <a:xfrm>
            <a:off x="6736697" y="2244818"/>
            <a:ext cx="3044077" cy="3959598"/>
          </a:xfrm>
          <a:prstGeom prst="rect">
            <a:avLst/>
          </a:prstGeom>
        </p:spPr>
      </p:pic>
      <p:pic>
        <p:nvPicPr>
          <p:cNvPr id="25" name="Picture 24" descr="A cartoon of a caterpillar&#10;&#10;Description automatically generated">
            <a:extLst>
              <a:ext uri="{FF2B5EF4-FFF2-40B4-BE49-F238E27FC236}">
                <a16:creationId xmlns:a16="http://schemas.microsoft.com/office/drawing/2014/main" id="{6D82B19B-B23C-077F-CA14-82CC98F06461}"/>
              </a:ext>
            </a:extLst>
          </p:cNvPr>
          <p:cNvPicPr>
            <a:picLocks noChangeAspect="1"/>
          </p:cNvPicPr>
          <p:nvPr/>
        </p:nvPicPr>
        <p:blipFill>
          <a:blip r:embed="rId5"/>
          <a:stretch>
            <a:fillRect/>
          </a:stretch>
        </p:blipFill>
        <p:spPr>
          <a:xfrm>
            <a:off x="4249534" y="5223129"/>
            <a:ext cx="1634309" cy="1287379"/>
          </a:xfrm>
          <a:prstGeom prst="rect">
            <a:avLst/>
          </a:prstGeom>
        </p:spPr>
      </p:pic>
      <p:sp>
        <p:nvSpPr>
          <p:cNvPr id="26" name="TextBox 19">
            <a:extLst>
              <a:ext uri="{FF2B5EF4-FFF2-40B4-BE49-F238E27FC236}">
                <a16:creationId xmlns:a16="http://schemas.microsoft.com/office/drawing/2014/main" id="{13B4A806-EE88-CFD6-BEFB-F91E5D7E681A}"/>
              </a:ext>
            </a:extLst>
          </p:cNvPr>
          <p:cNvSpPr txBox="1"/>
          <p:nvPr/>
        </p:nvSpPr>
        <p:spPr>
          <a:xfrm>
            <a:off x="2085233" y="1716583"/>
            <a:ext cx="7244013" cy="52322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Seaford Display"/>
                <a:ea typeface="Cambria"/>
              </a:rPr>
              <a:t>Coconut </a:t>
            </a:r>
            <a:r>
              <a:rPr lang="en-US" sz="2800" b="1">
                <a:latin typeface="Aptos Display"/>
                <a:ea typeface="Cambria"/>
              </a:rPr>
              <a:t>Caterpillar</a:t>
            </a:r>
            <a:endParaRPr lang="en-US">
              <a:latin typeface="Aptos Display"/>
            </a:endParaRPr>
          </a:p>
        </p:txBody>
      </p:sp>
      <p:pic>
        <p:nvPicPr>
          <p:cNvPr id="27" name="Picture 26" descr="A close up of a bug&#10;&#10;Description automatically generated">
            <a:extLst>
              <a:ext uri="{FF2B5EF4-FFF2-40B4-BE49-F238E27FC236}">
                <a16:creationId xmlns:a16="http://schemas.microsoft.com/office/drawing/2014/main" id="{1711E6DE-1F51-913E-C365-E9281DD7F72E}"/>
              </a:ext>
            </a:extLst>
          </p:cNvPr>
          <p:cNvPicPr>
            <a:picLocks noChangeAspect="1"/>
          </p:cNvPicPr>
          <p:nvPr/>
        </p:nvPicPr>
        <p:blipFill>
          <a:blip r:embed="rId6"/>
          <a:stretch>
            <a:fillRect/>
          </a:stretch>
        </p:blipFill>
        <p:spPr>
          <a:xfrm>
            <a:off x="9070541" y="5226745"/>
            <a:ext cx="1428750" cy="1428750"/>
          </a:xfrm>
          <a:prstGeom prst="rect">
            <a:avLst/>
          </a:prstGeom>
        </p:spPr>
      </p:pic>
      <p:sp>
        <p:nvSpPr>
          <p:cNvPr id="28" name="TextBox 21">
            <a:extLst>
              <a:ext uri="{FF2B5EF4-FFF2-40B4-BE49-F238E27FC236}">
                <a16:creationId xmlns:a16="http://schemas.microsoft.com/office/drawing/2014/main" id="{CE18F7EA-ED53-C82C-75A2-1E6DD948B478}"/>
              </a:ext>
            </a:extLst>
          </p:cNvPr>
          <p:cNvSpPr txBox="1"/>
          <p:nvPr/>
        </p:nvSpPr>
        <p:spPr>
          <a:xfrm>
            <a:off x="7472913" y="1783817"/>
            <a:ext cx="7244013" cy="52322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Aptos Display"/>
                <a:ea typeface="Cambria"/>
              </a:rPr>
              <a:t>Whitefly</a:t>
            </a:r>
            <a:endParaRPr lang="en-US">
              <a:latin typeface="Aptos Display"/>
            </a:endParaRPr>
          </a:p>
        </p:txBody>
      </p:sp>
    </p:spTree>
    <p:extLst>
      <p:ext uri="{BB962C8B-B14F-4D97-AF65-F5344CB8AC3E}">
        <p14:creationId xmlns:p14="http://schemas.microsoft.com/office/powerpoint/2010/main" val="2537134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3" name="TextBox 2">
            <a:extLst>
              <a:ext uri="{FF2B5EF4-FFF2-40B4-BE49-F238E27FC236}">
                <a16:creationId xmlns:a16="http://schemas.microsoft.com/office/drawing/2014/main" id="{1F37277D-FA50-76C4-EE65-2C95C6562B7B}"/>
              </a:ext>
            </a:extLst>
          </p:cNvPr>
          <p:cNvSpPr txBox="1"/>
          <p:nvPr/>
        </p:nvSpPr>
        <p:spPr>
          <a:xfrm>
            <a:off x="173708" y="328451"/>
            <a:ext cx="5231214" cy="584775"/>
          </a:xfrm>
          <a:prstGeom prst="rect">
            <a:avLst/>
          </a:prstGeom>
          <a:noFill/>
        </p:spPr>
        <p:txBody>
          <a:bodyPr wrap="square" rtlCol="0">
            <a:spAutoFit/>
          </a:bodyPr>
          <a:lstStyle/>
          <a:p>
            <a:r>
              <a:rPr lang="en-US" sz="3200" b="1"/>
              <a:t>Minuscule Pest Detection</a:t>
            </a:r>
            <a:endParaRPr lang="en-US" sz="3200" b="1">
              <a:latin typeface="Aptos Narrow" panose="020B0004020202020204" pitchFamily="34" charset="0"/>
            </a:endParaRPr>
          </a:p>
        </p:txBody>
      </p:sp>
      <p:sp>
        <p:nvSpPr>
          <p:cNvPr id="22" name="TextBox 21">
            <a:extLst>
              <a:ext uri="{FF2B5EF4-FFF2-40B4-BE49-F238E27FC236}">
                <a16:creationId xmlns:a16="http://schemas.microsoft.com/office/drawing/2014/main" id="{DCCA137E-9EAF-CC5B-4817-18918BFB6551}"/>
              </a:ext>
            </a:extLst>
          </p:cNvPr>
          <p:cNvSpPr txBox="1"/>
          <p:nvPr/>
        </p:nvSpPr>
        <p:spPr>
          <a:xfrm>
            <a:off x="334106" y="915382"/>
            <a:ext cx="11099006" cy="922527"/>
          </a:xfrm>
          <a:prstGeom prst="rect">
            <a:avLst/>
          </a:prstGeom>
        </p:spPr>
        <p:txBody>
          <a:bodyPr vert="horz" lIns="91440" tIns="45720" rIns="91440" bIns="45720" rtlCol="0" anchor="ctr">
            <a:normAutofit/>
          </a:bodyPr>
          <a:lstStyle/>
          <a:p>
            <a:pPr>
              <a:buFont typeface="Arial"/>
              <a:buChar char="•"/>
            </a:pPr>
            <a:r>
              <a:rPr lang="en-US" sz="2400">
                <a:latin typeface="Aptos Display"/>
                <a:ea typeface="+mn-lt"/>
                <a:cs typeface="+mn-lt"/>
              </a:rPr>
              <a:t>   Growth of the Pest Attack</a:t>
            </a:r>
            <a:endParaRPr lang="en-US" sz="2400">
              <a:latin typeface="Aptos Display"/>
              <a:ea typeface="Calibri"/>
              <a:cs typeface="Calibri"/>
            </a:endParaRPr>
          </a:p>
        </p:txBody>
      </p:sp>
      <p:sp>
        <p:nvSpPr>
          <p:cNvPr id="26" name="TextBox 19">
            <a:extLst>
              <a:ext uri="{FF2B5EF4-FFF2-40B4-BE49-F238E27FC236}">
                <a16:creationId xmlns:a16="http://schemas.microsoft.com/office/drawing/2014/main" id="{13B4A806-EE88-CFD6-BEFB-F91E5D7E681A}"/>
              </a:ext>
            </a:extLst>
          </p:cNvPr>
          <p:cNvSpPr txBox="1"/>
          <p:nvPr/>
        </p:nvSpPr>
        <p:spPr>
          <a:xfrm>
            <a:off x="628468" y="1839848"/>
            <a:ext cx="7244013" cy="52322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Seaford Display"/>
                <a:ea typeface="Cambria"/>
              </a:rPr>
              <a:t>Coconut </a:t>
            </a:r>
            <a:r>
              <a:rPr lang="en-US" sz="2800" b="1">
                <a:latin typeface="Aptos Display"/>
                <a:ea typeface="Cambria"/>
              </a:rPr>
              <a:t>Caterpillar</a:t>
            </a:r>
            <a:endParaRPr lang="en-US">
              <a:latin typeface="Aptos Display"/>
            </a:endParaRPr>
          </a:p>
        </p:txBody>
      </p:sp>
      <p:sp>
        <p:nvSpPr>
          <p:cNvPr id="28" name="TextBox 21">
            <a:extLst>
              <a:ext uri="{FF2B5EF4-FFF2-40B4-BE49-F238E27FC236}">
                <a16:creationId xmlns:a16="http://schemas.microsoft.com/office/drawing/2014/main" id="{CE18F7EA-ED53-C82C-75A2-1E6DD948B478}"/>
              </a:ext>
            </a:extLst>
          </p:cNvPr>
          <p:cNvSpPr txBox="1"/>
          <p:nvPr/>
        </p:nvSpPr>
        <p:spPr>
          <a:xfrm>
            <a:off x="8515060" y="1727787"/>
            <a:ext cx="3445219" cy="52322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b="1">
                <a:latin typeface="Seaford Display"/>
                <a:ea typeface="Cambria"/>
              </a:rPr>
              <a:t>Whitefly</a:t>
            </a:r>
            <a:endParaRPr lang="en-US"/>
          </a:p>
        </p:txBody>
      </p:sp>
      <p:pic>
        <p:nvPicPr>
          <p:cNvPr id="2" name="Picture 1" descr="A close-up of a palm leaf&#10;&#10;Description automatically generated">
            <a:extLst>
              <a:ext uri="{FF2B5EF4-FFF2-40B4-BE49-F238E27FC236}">
                <a16:creationId xmlns:a16="http://schemas.microsoft.com/office/drawing/2014/main" id="{3B265978-47D1-ECE7-7836-E1A194851C89}"/>
              </a:ext>
            </a:extLst>
          </p:cNvPr>
          <p:cNvPicPr>
            <a:picLocks noChangeAspect="1"/>
          </p:cNvPicPr>
          <p:nvPr/>
        </p:nvPicPr>
        <p:blipFill>
          <a:blip r:embed="rId3"/>
          <a:stretch>
            <a:fillRect/>
          </a:stretch>
        </p:blipFill>
        <p:spPr>
          <a:xfrm>
            <a:off x="6105246" y="2253503"/>
            <a:ext cx="5853392" cy="3359523"/>
          </a:xfrm>
          <a:prstGeom prst="rect">
            <a:avLst/>
          </a:prstGeom>
        </p:spPr>
      </p:pic>
      <p:pic>
        <p:nvPicPr>
          <p:cNvPr id="27" name="Picture 26" descr="A close up of a bug&#10;&#10;Description automatically generated">
            <a:extLst>
              <a:ext uri="{FF2B5EF4-FFF2-40B4-BE49-F238E27FC236}">
                <a16:creationId xmlns:a16="http://schemas.microsoft.com/office/drawing/2014/main" id="{1711E6DE-1F51-913E-C365-E9281DD7F72E}"/>
              </a:ext>
            </a:extLst>
          </p:cNvPr>
          <p:cNvPicPr>
            <a:picLocks noChangeAspect="1"/>
          </p:cNvPicPr>
          <p:nvPr/>
        </p:nvPicPr>
        <p:blipFill>
          <a:blip r:embed="rId4"/>
          <a:stretch>
            <a:fillRect/>
          </a:stretch>
        </p:blipFill>
        <p:spPr>
          <a:xfrm>
            <a:off x="10706599" y="5081068"/>
            <a:ext cx="1428750" cy="1428750"/>
          </a:xfrm>
          <a:prstGeom prst="rect">
            <a:avLst/>
          </a:prstGeom>
        </p:spPr>
      </p:pic>
      <p:pic>
        <p:nvPicPr>
          <p:cNvPr id="4" name="Picture 3" descr="A palm tree with coconuts on it&#10;&#10;Description automatically generated">
            <a:extLst>
              <a:ext uri="{FF2B5EF4-FFF2-40B4-BE49-F238E27FC236}">
                <a16:creationId xmlns:a16="http://schemas.microsoft.com/office/drawing/2014/main" id="{905BCAD4-6DB7-4081-85B5-E95E3EC73503}"/>
              </a:ext>
            </a:extLst>
          </p:cNvPr>
          <p:cNvPicPr>
            <a:picLocks noChangeAspect="1"/>
          </p:cNvPicPr>
          <p:nvPr/>
        </p:nvPicPr>
        <p:blipFill>
          <a:blip r:embed="rId5"/>
          <a:stretch>
            <a:fillRect/>
          </a:stretch>
        </p:blipFill>
        <p:spPr>
          <a:xfrm>
            <a:off x="630891" y="2362480"/>
            <a:ext cx="4856629" cy="3253627"/>
          </a:xfrm>
          <a:prstGeom prst="rect">
            <a:avLst/>
          </a:prstGeom>
        </p:spPr>
      </p:pic>
      <p:pic>
        <p:nvPicPr>
          <p:cNvPr id="25" name="Picture 24" descr="A cartoon of a caterpillar&#10;&#10;Description automatically generated">
            <a:extLst>
              <a:ext uri="{FF2B5EF4-FFF2-40B4-BE49-F238E27FC236}">
                <a16:creationId xmlns:a16="http://schemas.microsoft.com/office/drawing/2014/main" id="{6D82B19B-B23C-077F-CA14-82CC98F06461}"/>
              </a:ext>
            </a:extLst>
          </p:cNvPr>
          <p:cNvPicPr>
            <a:picLocks noChangeAspect="1"/>
          </p:cNvPicPr>
          <p:nvPr/>
        </p:nvPicPr>
        <p:blipFill>
          <a:blip r:embed="rId6"/>
          <a:stretch>
            <a:fillRect/>
          </a:stretch>
        </p:blipFill>
        <p:spPr>
          <a:xfrm>
            <a:off x="4137475" y="5077453"/>
            <a:ext cx="1634309" cy="1287379"/>
          </a:xfrm>
          <a:prstGeom prst="rect">
            <a:avLst/>
          </a:prstGeom>
        </p:spPr>
      </p:pic>
    </p:spTree>
    <p:extLst>
      <p:ext uri="{BB962C8B-B14F-4D97-AF65-F5344CB8AC3E}">
        <p14:creationId xmlns:p14="http://schemas.microsoft.com/office/powerpoint/2010/main" val="1445419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3" name="TextBox 2">
            <a:extLst>
              <a:ext uri="{FF2B5EF4-FFF2-40B4-BE49-F238E27FC236}">
                <a16:creationId xmlns:a16="http://schemas.microsoft.com/office/drawing/2014/main" id="{1F37277D-FA50-76C4-EE65-2C95C6562B7B}"/>
              </a:ext>
            </a:extLst>
          </p:cNvPr>
          <p:cNvSpPr txBox="1"/>
          <p:nvPr/>
        </p:nvSpPr>
        <p:spPr>
          <a:xfrm>
            <a:off x="173708" y="317246"/>
            <a:ext cx="8178361" cy="584775"/>
          </a:xfrm>
          <a:prstGeom prst="rect">
            <a:avLst/>
          </a:prstGeom>
          <a:noFill/>
        </p:spPr>
        <p:txBody>
          <a:bodyPr wrap="square" lIns="91440" tIns="45720" rIns="91440" bIns="45720" rtlCol="0" anchor="t">
            <a:spAutoFit/>
          </a:bodyPr>
          <a:lstStyle/>
          <a:p>
            <a:r>
              <a:rPr lang="en-US" sz="3200" b="1"/>
              <a:t>Minuscule Pest Detection Application</a:t>
            </a:r>
            <a:endParaRPr lang="en-US" sz="3200" b="1">
              <a:latin typeface="Aptos Narrow" panose="020B0004020202020204" pitchFamily="34" charset="0"/>
            </a:endParaRPr>
          </a:p>
        </p:txBody>
      </p:sp>
      <p:pic>
        <p:nvPicPr>
          <p:cNvPr id="4" name="Picture 3" descr="A cartoon monkey under a palm tree&#10;&#10;Description automatically generated">
            <a:extLst>
              <a:ext uri="{FF2B5EF4-FFF2-40B4-BE49-F238E27FC236}">
                <a16:creationId xmlns:a16="http://schemas.microsoft.com/office/drawing/2014/main" id="{8C59A5C8-0A99-0120-41E1-695E8037E2B1}"/>
              </a:ext>
            </a:extLst>
          </p:cNvPr>
          <p:cNvPicPr>
            <a:picLocks noChangeAspect="1"/>
          </p:cNvPicPr>
          <p:nvPr/>
        </p:nvPicPr>
        <p:blipFill>
          <a:blip r:embed="rId3"/>
          <a:stretch>
            <a:fillRect/>
          </a:stretch>
        </p:blipFill>
        <p:spPr>
          <a:xfrm>
            <a:off x="66576" y="1234416"/>
            <a:ext cx="2294282" cy="5033662"/>
          </a:xfrm>
          <a:prstGeom prst="rect">
            <a:avLst/>
          </a:prstGeom>
          <a:ln w="57150">
            <a:solidFill>
              <a:srgbClr val="92D050"/>
            </a:solidFill>
          </a:ln>
        </p:spPr>
      </p:pic>
      <p:pic>
        <p:nvPicPr>
          <p:cNvPr id="2" name="Picture 1" descr="A screenshot of a green card&#10;&#10;Description automatically generated">
            <a:extLst>
              <a:ext uri="{FF2B5EF4-FFF2-40B4-BE49-F238E27FC236}">
                <a16:creationId xmlns:a16="http://schemas.microsoft.com/office/drawing/2014/main" id="{4703B378-3F0F-1030-E952-802B2BB18CF0}"/>
              </a:ext>
            </a:extLst>
          </p:cNvPr>
          <p:cNvPicPr>
            <a:picLocks noChangeAspect="1"/>
          </p:cNvPicPr>
          <p:nvPr/>
        </p:nvPicPr>
        <p:blipFill>
          <a:blip r:embed="rId4"/>
          <a:stretch>
            <a:fillRect/>
          </a:stretch>
        </p:blipFill>
        <p:spPr>
          <a:xfrm>
            <a:off x="9796873" y="1259541"/>
            <a:ext cx="2302549" cy="4988858"/>
          </a:xfrm>
          <a:prstGeom prst="rect">
            <a:avLst/>
          </a:prstGeom>
          <a:ln w="57150">
            <a:solidFill>
              <a:srgbClr val="92D050"/>
            </a:solidFill>
          </a:ln>
        </p:spPr>
      </p:pic>
      <p:pic>
        <p:nvPicPr>
          <p:cNvPr id="18" name="Picture 17" descr="A hand holding a leaf&#10;&#10;Description automatically generated">
            <a:extLst>
              <a:ext uri="{FF2B5EF4-FFF2-40B4-BE49-F238E27FC236}">
                <a16:creationId xmlns:a16="http://schemas.microsoft.com/office/drawing/2014/main" id="{0F575467-FCEB-3E6E-732B-87BB43478268}"/>
              </a:ext>
            </a:extLst>
          </p:cNvPr>
          <p:cNvPicPr>
            <a:picLocks noChangeAspect="1"/>
          </p:cNvPicPr>
          <p:nvPr/>
        </p:nvPicPr>
        <p:blipFill>
          <a:blip r:embed="rId5"/>
          <a:stretch>
            <a:fillRect/>
          </a:stretch>
        </p:blipFill>
        <p:spPr>
          <a:xfrm>
            <a:off x="7410019" y="1270747"/>
            <a:ext cx="2302549" cy="4988858"/>
          </a:xfrm>
          <a:prstGeom prst="rect">
            <a:avLst/>
          </a:prstGeom>
          <a:ln w="57150">
            <a:solidFill>
              <a:srgbClr val="92D050"/>
            </a:solidFill>
          </a:ln>
        </p:spPr>
      </p:pic>
      <p:pic>
        <p:nvPicPr>
          <p:cNvPr id="19" name="Picture 18" descr="A screenshot of a phone&#10;&#10;Description automatically generated">
            <a:extLst>
              <a:ext uri="{FF2B5EF4-FFF2-40B4-BE49-F238E27FC236}">
                <a16:creationId xmlns:a16="http://schemas.microsoft.com/office/drawing/2014/main" id="{F972392A-E04F-65A3-9C1E-CAB93C798793}"/>
              </a:ext>
            </a:extLst>
          </p:cNvPr>
          <p:cNvPicPr>
            <a:picLocks noChangeAspect="1"/>
          </p:cNvPicPr>
          <p:nvPr/>
        </p:nvPicPr>
        <p:blipFill>
          <a:blip r:embed="rId6"/>
          <a:stretch>
            <a:fillRect/>
          </a:stretch>
        </p:blipFill>
        <p:spPr>
          <a:xfrm>
            <a:off x="2501843" y="1248335"/>
            <a:ext cx="2313755" cy="5022476"/>
          </a:xfrm>
          <a:prstGeom prst="rect">
            <a:avLst/>
          </a:prstGeom>
          <a:ln w="57150">
            <a:solidFill>
              <a:srgbClr val="92D050"/>
            </a:solidFill>
          </a:ln>
        </p:spPr>
      </p:pic>
      <p:pic>
        <p:nvPicPr>
          <p:cNvPr id="20" name="Picture 19" descr="A screenshot of a photo&#10;&#10;Description automatically generated">
            <a:extLst>
              <a:ext uri="{FF2B5EF4-FFF2-40B4-BE49-F238E27FC236}">
                <a16:creationId xmlns:a16="http://schemas.microsoft.com/office/drawing/2014/main" id="{3FF312E8-BD3C-9796-A48F-D3131A0128FA}"/>
              </a:ext>
            </a:extLst>
          </p:cNvPr>
          <p:cNvPicPr>
            <a:picLocks noChangeAspect="1"/>
          </p:cNvPicPr>
          <p:nvPr/>
        </p:nvPicPr>
        <p:blipFill>
          <a:blip r:embed="rId7"/>
          <a:stretch>
            <a:fillRect/>
          </a:stretch>
        </p:blipFill>
        <p:spPr>
          <a:xfrm>
            <a:off x="4967137" y="1248335"/>
            <a:ext cx="2313755" cy="5022476"/>
          </a:xfrm>
          <a:prstGeom prst="rect">
            <a:avLst/>
          </a:prstGeom>
          <a:ln w="57150">
            <a:solidFill>
              <a:srgbClr val="92D050"/>
            </a:solidFill>
          </a:ln>
        </p:spPr>
      </p:pic>
    </p:spTree>
    <p:extLst>
      <p:ext uri="{BB962C8B-B14F-4D97-AF65-F5344CB8AC3E}">
        <p14:creationId xmlns:p14="http://schemas.microsoft.com/office/powerpoint/2010/main" val="2694330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70621FF-FE14-4419-A3FE-2690271BDD18}"/>
              </a:ext>
            </a:extLst>
          </p:cNvPr>
          <p:cNvSpPr/>
          <p:nvPr/>
        </p:nvSpPr>
        <p:spPr>
          <a:xfrm>
            <a:off x="8445501" y="0"/>
            <a:ext cx="3746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6" name="TextBox 55">
            <a:extLst>
              <a:ext uri="{FF2B5EF4-FFF2-40B4-BE49-F238E27FC236}">
                <a16:creationId xmlns:a16="http://schemas.microsoft.com/office/drawing/2014/main" id="{AA6767BF-66DC-46EA-B745-9C4ACB0C6D8F}"/>
              </a:ext>
            </a:extLst>
          </p:cNvPr>
          <p:cNvSpPr txBox="1"/>
          <p:nvPr/>
        </p:nvSpPr>
        <p:spPr>
          <a:xfrm>
            <a:off x="677972" y="3424820"/>
            <a:ext cx="3079215" cy="2031325"/>
          </a:xfrm>
          <a:prstGeom prst="rect">
            <a:avLst/>
          </a:prstGeom>
          <a:noFill/>
        </p:spPr>
        <p:txBody>
          <a:bodyPr wrap="square" lIns="91440" tIns="45720" rIns="91440" bIns="45720" rtlCol="0" anchor="t">
            <a:spAutoFit/>
          </a:bodyPr>
          <a:lstStyle/>
          <a:p>
            <a:r>
              <a:rPr lang="en-US" sz="1400" b="0" i="0">
                <a:solidFill>
                  <a:srgbClr val="4F4F4F"/>
                </a:solidFill>
                <a:effectLst/>
                <a:highlight>
                  <a:srgbClr val="FFFFFF"/>
                </a:highlight>
                <a:latin typeface="Aptos Display"/>
              </a:rPr>
              <a:t>Coconut accounts for approximately 12% of all agricultural produce in Sri Lanka with the total land area under cultivation covering 409, 244 hectares (2017) and about 2,500 -3000 million nuts produced per year (by 2017). New measures have been introduced to enhance the annual coconut crop to 3600 million nuts per year.</a:t>
            </a:r>
            <a:endParaRPr lang="ko-KR" altLang="en-US" sz="1400">
              <a:solidFill>
                <a:schemeClr val="tx1">
                  <a:lumMod val="75000"/>
                  <a:lumOff val="25000"/>
                </a:schemeClr>
              </a:solidFill>
              <a:latin typeface="Aptos Display"/>
              <a:cs typeface="Arial" pitchFamily="34" charset="0"/>
            </a:endParaRPr>
          </a:p>
        </p:txBody>
      </p:sp>
      <p:sp>
        <p:nvSpPr>
          <p:cNvPr id="57" name="TextBox 56">
            <a:extLst>
              <a:ext uri="{FF2B5EF4-FFF2-40B4-BE49-F238E27FC236}">
                <a16:creationId xmlns:a16="http://schemas.microsoft.com/office/drawing/2014/main" id="{5D7A5267-DCF1-4956-A3D0-B05C5F7CE0B0}"/>
              </a:ext>
            </a:extLst>
          </p:cNvPr>
          <p:cNvSpPr txBox="1"/>
          <p:nvPr/>
        </p:nvSpPr>
        <p:spPr>
          <a:xfrm>
            <a:off x="677973" y="418098"/>
            <a:ext cx="3414197" cy="584775"/>
          </a:xfrm>
          <a:prstGeom prst="rect">
            <a:avLst/>
          </a:prstGeom>
          <a:noFill/>
        </p:spPr>
        <p:txBody>
          <a:bodyPr wrap="square" rtlCol="0">
            <a:spAutoFit/>
          </a:bodyPr>
          <a:lstStyle/>
          <a:p>
            <a:r>
              <a:rPr lang="en-US" altLang="ko-KR" sz="3200" b="1">
                <a:solidFill>
                  <a:schemeClr val="tx1">
                    <a:lumMod val="75000"/>
                    <a:lumOff val="25000"/>
                  </a:schemeClr>
                </a:solidFill>
                <a:latin typeface="+mj-lt"/>
                <a:cs typeface="Arial" pitchFamily="34" charset="0"/>
              </a:rPr>
              <a:t>Introduction</a:t>
            </a:r>
          </a:p>
        </p:txBody>
      </p:sp>
      <p:sp>
        <p:nvSpPr>
          <p:cNvPr id="58" name="Text Placeholder 14">
            <a:extLst>
              <a:ext uri="{FF2B5EF4-FFF2-40B4-BE49-F238E27FC236}">
                <a16:creationId xmlns:a16="http://schemas.microsoft.com/office/drawing/2014/main" id="{DD6E4AEE-9581-4C3C-9930-76523C4E51E1}"/>
              </a:ext>
            </a:extLst>
          </p:cNvPr>
          <p:cNvSpPr txBox="1">
            <a:spLocks/>
          </p:cNvSpPr>
          <p:nvPr/>
        </p:nvSpPr>
        <p:spPr>
          <a:xfrm>
            <a:off x="8832304" y="1232756"/>
            <a:ext cx="3059488" cy="28803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a:latin typeface="Arial" pitchFamily="34" charset="0"/>
              <a:cs typeface="Arial" pitchFamily="34" charset="0"/>
            </a:endParaRPr>
          </a:p>
        </p:txBody>
      </p:sp>
      <p:sp>
        <p:nvSpPr>
          <p:cNvPr id="59" name="TextBox 58">
            <a:extLst>
              <a:ext uri="{FF2B5EF4-FFF2-40B4-BE49-F238E27FC236}">
                <a16:creationId xmlns:a16="http://schemas.microsoft.com/office/drawing/2014/main" id="{92C2D5A4-A557-4D54-8AFB-66074BFDC019}"/>
              </a:ext>
            </a:extLst>
          </p:cNvPr>
          <p:cNvSpPr txBox="1"/>
          <p:nvPr/>
        </p:nvSpPr>
        <p:spPr>
          <a:xfrm>
            <a:off x="9656989" y="418098"/>
            <a:ext cx="2384907" cy="5693866"/>
          </a:xfrm>
          <a:prstGeom prst="rect">
            <a:avLst/>
          </a:prstGeom>
          <a:noFill/>
        </p:spPr>
        <p:txBody>
          <a:bodyPr wrap="square" rtlCol="0">
            <a:spAutoFit/>
          </a:bodyPr>
          <a:lstStyle/>
          <a:p>
            <a:pPr algn="r"/>
            <a:r>
              <a:rPr lang="en-US" altLang="ko-KR" sz="2800">
                <a:solidFill>
                  <a:schemeClr val="bg1"/>
                </a:solidFill>
                <a:cs typeface="Arial" pitchFamily="34" charset="0"/>
              </a:rPr>
              <a:t>Sri Lanka </a:t>
            </a:r>
            <a:r>
              <a:rPr lang="en-US" altLang="ko-KR" sz="1600">
                <a:solidFill>
                  <a:schemeClr val="bg1"/>
                </a:solidFill>
                <a:cs typeface="Arial" pitchFamily="34" charset="0"/>
              </a:rPr>
              <a:t>is very popular in the world market for Desiccated Coconut (DC) and Brown fiber. Distinguishable white color and characteristic taste of Sri Lankan DC ranks Sri Lanka at the </a:t>
            </a:r>
            <a:r>
              <a:rPr lang="en-US" altLang="ko-KR" sz="4000">
                <a:solidFill>
                  <a:schemeClr val="bg1"/>
                </a:solidFill>
                <a:cs typeface="Arial" pitchFamily="34" charset="0"/>
              </a:rPr>
              <a:t>4th</a:t>
            </a:r>
            <a:r>
              <a:rPr lang="en-US" altLang="ko-KR" sz="1600">
                <a:solidFill>
                  <a:schemeClr val="bg1"/>
                </a:solidFill>
                <a:cs typeface="Arial" pitchFamily="34" charset="0"/>
              </a:rPr>
              <a:t> position of the world export market for all kernel products. Sri Lanka holds the global </a:t>
            </a:r>
            <a:r>
              <a:rPr lang="en-US" altLang="ko-KR" sz="2400">
                <a:solidFill>
                  <a:schemeClr val="bg1"/>
                </a:solidFill>
                <a:cs typeface="Arial" pitchFamily="34" charset="0"/>
              </a:rPr>
              <a:t>No.1 </a:t>
            </a:r>
            <a:r>
              <a:rPr lang="en-US" altLang="ko-KR" sz="1600">
                <a:solidFill>
                  <a:schemeClr val="bg1"/>
                </a:solidFill>
                <a:cs typeface="Arial" pitchFamily="34" charset="0"/>
              </a:rPr>
              <a:t>for the exports of brown fiber. The drum system used to extract fiber, produces long pure fiber, which are more suitable for the brush industry.</a:t>
            </a:r>
            <a:endParaRPr lang="ko-KR" altLang="en-US" sz="1600">
              <a:solidFill>
                <a:schemeClr val="bg1"/>
              </a:solidFill>
              <a:cs typeface="Arial" pitchFamily="34" charset="0"/>
            </a:endParaRPr>
          </a:p>
        </p:txBody>
      </p:sp>
      <p:pic>
        <p:nvPicPr>
          <p:cNvPr id="6" name="Picture Placeholder 5" descr="Palm trees in the sun&#10;&#10;Description automatically generated">
            <a:extLst>
              <a:ext uri="{FF2B5EF4-FFF2-40B4-BE49-F238E27FC236}">
                <a16:creationId xmlns:a16="http://schemas.microsoft.com/office/drawing/2014/main" id="{D364E779-9524-7B2D-B140-366E3B81078B}"/>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8052" r="8052"/>
          <a:stretch>
            <a:fillRect/>
          </a:stretch>
        </p:blipFill>
        <p:spPr/>
      </p:pic>
      <p:pic>
        <p:nvPicPr>
          <p:cNvPr id="8" name="Picture 7">
            <a:extLst>
              <a:ext uri="{FF2B5EF4-FFF2-40B4-BE49-F238E27FC236}">
                <a16:creationId xmlns:a16="http://schemas.microsoft.com/office/drawing/2014/main" id="{80028392-8BC0-19F5-F1ED-41263439F35B}"/>
              </a:ext>
            </a:extLst>
          </p:cNvPr>
          <p:cNvPicPr>
            <a:picLocks noChangeAspect="1"/>
          </p:cNvPicPr>
          <p:nvPr/>
        </p:nvPicPr>
        <p:blipFill>
          <a:blip r:embed="rId3"/>
          <a:stretch>
            <a:fillRect/>
          </a:stretch>
        </p:blipFill>
        <p:spPr>
          <a:xfrm>
            <a:off x="0" y="6382785"/>
            <a:ext cx="2428875" cy="475215"/>
          </a:xfrm>
          <a:prstGeom prst="rect">
            <a:avLst/>
          </a:prstGeom>
        </p:spPr>
      </p:pic>
      <p:sp>
        <p:nvSpPr>
          <p:cNvPr id="9" name="TextBox 8">
            <a:extLst>
              <a:ext uri="{FF2B5EF4-FFF2-40B4-BE49-F238E27FC236}">
                <a16:creationId xmlns:a16="http://schemas.microsoft.com/office/drawing/2014/main" id="{1BBA6AB6-9ACF-0C84-6554-49EDF4B1A71B}"/>
              </a:ext>
            </a:extLst>
          </p:cNvPr>
          <p:cNvSpPr txBox="1"/>
          <p:nvPr/>
        </p:nvSpPr>
        <p:spPr>
          <a:xfrm>
            <a:off x="677972" y="1232756"/>
            <a:ext cx="3414197" cy="2123658"/>
          </a:xfrm>
          <a:prstGeom prst="rect">
            <a:avLst/>
          </a:prstGeom>
          <a:noFill/>
        </p:spPr>
        <p:txBody>
          <a:bodyPr wrap="square" rtlCol="0">
            <a:spAutoFit/>
          </a:bodyPr>
          <a:lstStyle/>
          <a:p>
            <a:r>
              <a:rPr lang="en-US" altLang="ko-KR" sz="4400" b="1">
                <a:solidFill>
                  <a:schemeClr val="tx1">
                    <a:lumMod val="75000"/>
                    <a:lumOff val="25000"/>
                  </a:schemeClr>
                </a:solidFill>
                <a:latin typeface="montserratmedium"/>
                <a:cs typeface="Arial" pitchFamily="34" charset="0"/>
              </a:rPr>
              <a:t>COCONUT</a:t>
            </a:r>
          </a:p>
          <a:p>
            <a:r>
              <a:rPr lang="en-US" altLang="ko-KR" sz="4400" b="1">
                <a:solidFill>
                  <a:schemeClr val="tx1">
                    <a:lumMod val="75000"/>
                    <a:lumOff val="25000"/>
                  </a:schemeClr>
                </a:solidFill>
                <a:latin typeface="montserratmedium"/>
                <a:cs typeface="Arial" pitchFamily="34" charset="0"/>
              </a:rPr>
              <a:t>Cultivation</a:t>
            </a:r>
          </a:p>
          <a:p>
            <a:r>
              <a:rPr lang="en-US" altLang="ko-KR" sz="4400" b="1">
                <a:solidFill>
                  <a:schemeClr val="tx1">
                    <a:lumMod val="75000"/>
                    <a:lumOff val="25000"/>
                  </a:schemeClr>
                </a:solidFill>
                <a:latin typeface="montserratmedium"/>
                <a:cs typeface="Arial" pitchFamily="34" charset="0"/>
              </a:rPr>
              <a:t>In Sri Lanka</a:t>
            </a:r>
          </a:p>
        </p:txBody>
      </p:sp>
    </p:spTree>
    <p:extLst>
      <p:ext uri="{BB962C8B-B14F-4D97-AF65-F5344CB8AC3E}">
        <p14:creationId xmlns:p14="http://schemas.microsoft.com/office/powerpoint/2010/main" val="3253058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3" name="TextBox 2">
            <a:extLst>
              <a:ext uri="{FF2B5EF4-FFF2-40B4-BE49-F238E27FC236}">
                <a16:creationId xmlns:a16="http://schemas.microsoft.com/office/drawing/2014/main" id="{1F37277D-FA50-76C4-EE65-2C95C6562B7B}"/>
              </a:ext>
            </a:extLst>
          </p:cNvPr>
          <p:cNvSpPr txBox="1"/>
          <p:nvPr/>
        </p:nvSpPr>
        <p:spPr>
          <a:xfrm>
            <a:off x="677973" y="418098"/>
            <a:ext cx="5231214" cy="584775"/>
          </a:xfrm>
          <a:prstGeom prst="rect">
            <a:avLst/>
          </a:prstGeom>
          <a:noFill/>
        </p:spPr>
        <p:txBody>
          <a:bodyPr wrap="square" rtlCol="0">
            <a:spAutoFit/>
          </a:bodyPr>
          <a:lstStyle/>
          <a:p>
            <a:r>
              <a:rPr lang="en-US" sz="3200" b="1"/>
              <a:t>Testing &amp; Results</a:t>
            </a:r>
            <a:endParaRPr lang="en-US" sz="3200" b="1">
              <a:latin typeface="Aptos Narrow" panose="020B0004020202020204" pitchFamily="34" charset="0"/>
            </a:endParaRPr>
          </a:p>
        </p:txBody>
      </p:sp>
      <p:graphicFrame>
        <p:nvGraphicFramePr>
          <p:cNvPr id="2" name="Table 1">
            <a:extLst>
              <a:ext uri="{FF2B5EF4-FFF2-40B4-BE49-F238E27FC236}">
                <a16:creationId xmlns:a16="http://schemas.microsoft.com/office/drawing/2014/main" id="{D6A14A10-BB48-B2DD-0632-EE92543FC471}"/>
              </a:ext>
            </a:extLst>
          </p:cNvPr>
          <p:cNvGraphicFramePr>
            <a:graphicFrameLocks noGrp="1"/>
          </p:cNvGraphicFramePr>
          <p:nvPr>
            <p:extLst>
              <p:ext uri="{D42A27DB-BD31-4B8C-83A1-F6EECF244321}">
                <p14:modId xmlns:p14="http://schemas.microsoft.com/office/powerpoint/2010/main" val="4119816208"/>
              </p:ext>
            </p:extLst>
          </p:nvPr>
        </p:nvGraphicFramePr>
        <p:xfrm>
          <a:off x="4188543" y="1236406"/>
          <a:ext cx="7039896" cy="4031227"/>
        </p:xfrm>
        <a:graphic>
          <a:graphicData uri="http://schemas.openxmlformats.org/drawingml/2006/table">
            <a:tbl>
              <a:tblPr>
                <a:tableStyleId>{69CF1AB2-1976-4502-BF36-3FF5EA218861}</a:tableStyleId>
              </a:tblPr>
              <a:tblGrid>
                <a:gridCol w="1870319">
                  <a:extLst>
                    <a:ext uri="{9D8B030D-6E8A-4147-A177-3AD203B41FA5}">
                      <a16:colId xmlns:a16="http://schemas.microsoft.com/office/drawing/2014/main" val="3354006368"/>
                    </a:ext>
                  </a:extLst>
                </a:gridCol>
                <a:gridCol w="1286043">
                  <a:extLst>
                    <a:ext uri="{9D8B030D-6E8A-4147-A177-3AD203B41FA5}">
                      <a16:colId xmlns:a16="http://schemas.microsoft.com/office/drawing/2014/main" val="1705636130"/>
                    </a:ext>
                  </a:extLst>
                </a:gridCol>
                <a:gridCol w="1571831">
                  <a:extLst>
                    <a:ext uri="{9D8B030D-6E8A-4147-A177-3AD203B41FA5}">
                      <a16:colId xmlns:a16="http://schemas.microsoft.com/office/drawing/2014/main" val="2524957191"/>
                    </a:ext>
                  </a:extLst>
                </a:gridCol>
                <a:gridCol w="1286043">
                  <a:extLst>
                    <a:ext uri="{9D8B030D-6E8A-4147-A177-3AD203B41FA5}">
                      <a16:colId xmlns:a16="http://schemas.microsoft.com/office/drawing/2014/main" val="2095299724"/>
                    </a:ext>
                  </a:extLst>
                </a:gridCol>
                <a:gridCol w="1025660">
                  <a:extLst>
                    <a:ext uri="{9D8B030D-6E8A-4147-A177-3AD203B41FA5}">
                      <a16:colId xmlns:a16="http://schemas.microsoft.com/office/drawing/2014/main" val="1560961541"/>
                    </a:ext>
                  </a:extLst>
                </a:gridCol>
              </a:tblGrid>
              <a:tr h="374584">
                <a:tc gridSpan="5">
                  <a:txBody>
                    <a:bodyPr/>
                    <a:lstStyle/>
                    <a:p>
                      <a:pPr marL="0" marR="0" algn="ctr">
                        <a:spcBef>
                          <a:spcPts val="0"/>
                        </a:spcBef>
                        <a:spcAft>
                          <a:spcPts val="0"/>
                        </a:spcAft>
                      </a:pPr>
                      <a:r>
                        <a:rPr lang="en-US" sz="2000" b="1">
                          <a:effectLst/>
                        </a:rPr>
                        <a:t>Pretrained Model Performance</a:t>
                      </a:r>
                      <a:endParaRPr lang="en-US" sz="1800" b="1">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907467"/>
                  </a:ext>
                </a:extLst>
              </a:tr>
              <a:tr h="802678">
                <a:tc>
                  <a:txBody>
                    <a:bodyPr/>
                    <a:lstStyle/>
                    <a:p>
                      <a:pPr marL="0" marR="0" algn="ctr">
                        <a:spcBef>
                          <a:spcPts val="0"/>
                        </a:spcBef>
                        <a:spcAft>
                          <a:spcPts val="0"/>
                        </a:spcAft>
                      </a:pPr>
                      <a:r>
                        <a:rPr lang="en-US" sz="1600">
                          <a:effectLst/>
                        </a:rPr>
                        <a:t>Pretrained Model</a:t>
                      </a:r>
                      <a:endParaRPr lang="en-US" sz="1600" b="1" i="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Avg. Accuracy</a:t>
                      </a:r>
                      <a:endParaRPr lang="en-US" sz="1600" b="1" i="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600">
                          <a:effectLst/>
                        </a:rPr>
                        <a:t>Total</a:t>
                      </a:r>
                    </a:p>
                    <a:p>
                      <a:pPr marL="0" marR="0" algn="ctr">
                        <a:spcBef>
                          <a:spcPts val="0"/>
                        </a:spcBef>
                        <a:spcAft>
                          <a:spcPts val="0"/>
                        </a:spcAft>
                      </a:pPr>
                      <a:r>
                        <a:rPr lang="en-US" sz="1600">
                          <a:effectLst/>
                        </a:rPr>
                        <a:t>Parameters</a:t>
                      </a:r>
                      <a:endParaRPr lang="en-US" sz="1600" b="1" i="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600">
                          <a:effectLst/>
                        </a:rPr>
                        <a:t>Avg Pred. Time(s)</a:t>
                      </a:r>
                      <a:endParaRPr lang="en-US" sz="1600" b="1" i="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600">
                          <a:effectLst/>
                        </a:rPr>
                        <a:t>Size (MB)</a:t>
                      </a:r>
                      <a:endParaRPr lang="en-US" sz="1600" b="1" i="1">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202948119"/>
                  </a:ext>
                </a:extLst>
              </a:tr>
              <a:tr h="570793">
                <a:tc>
                  <a:txBody>
                    <a:bodyPr/>
                    <a:lstStyle/>
                    <a:p>
                      <a:pPr marL="0" marR="0" algn="just">
                        <a:spcBef>
                          <a:spcPts val="0"/>
                        </a:spcBef>
                        <a:spcAft>
                          <a:spcPts val="0"/>
                        </a:spcAft>
                      </a:pPr>
                      <a:r>
                        <a:rPr lang="en-US" sz="1800">
                          <a:effectLst/>
                        </a:rPr>
                        <a:t>ResNet50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0.62</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24112513</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1.2</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91.92</a:t>
                      </a:r>
                      <a:endParaRPr lang="en-US" sz="24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252228532"/>
                  </a:ext>
                </a:extLst>
              </a:tr>
              <a:tr h="570793">
                <a:tc>
                  <a:txBody>
                    <a:bodyPr/>
                    <a:lstStyle/>
                    <a:p>
                      <a:pPr marL="0" marR="0" algn="just">
                        <a:spcBef>
                          <a:spcPts val="0"/>
                        </a:spcBef>
                        <a:spcAft>
                          <a:spcPts val="0"/>
                        </a:spcAft>
                      </a:pPr>
                      <a:r>
                        <a:rPr lang="en-US" sz="1800">
                          <a:effectLst/>
                        </a:rPr>
                        <a:t>VGG16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0.98</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14846273</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1.0</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56.63</a:t>
                      </a:r>
                      <a:endParaRPr lang="en-US" sz="24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914104734"/>
                  </a:ext>
                </a:extLst>
              </a:tr>
              <a:tr h="570793">
                <a:tc>
                  <a:txBody>
                    <a:bodyPr/>
                    <a:lstStyle/>
                    <a:p>
                      <a:pPr marL="0" marR="0" algn="just">
                        <a:spcBef>
                          <a:spcPts val="0"/>
                        </a:spcBef>
                        <a:spcAft>
                          <a:spcPts val="0"/>
                        </a:spcAft>
                      </a:pPr>
                      <a:r>
                        <a:rPr lang="en-US" sz="1800">
                          <a:effectLst/>
                        </a:rPr>
                        <a:t>MobileNetV2</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0.98</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2652226</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1.2</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10.12</a:t>
                      </a:r>
                      <a:endParaRPr lang="en-US" sz="24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614357281"/>
                  </a:ext>
                </a:extLst>
              </a:tr>
              <a:tr h="570793">
                <a:tc>
                  <a:txBody>
                    <a:bodyPr/>
                    <a:lstStyle/>
                    <a:p>
                      <a:pPr marL="0" marR="0" algn="just">
                        <a:spcBef>
                          <a:spcPts val="0"/>
                        </a:spcBef>
                        <a:spcAft>
                          <a:spcPts val="0"/>
                        </a:spcAft>
                      </a:pPr>
                      <a:r>
                        <a:rPr lang="en-US" sz="1800">
                          <a:effectLst/>
                        </a:rPr>
                        <a:t>DenseNet121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0.78</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7300161</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3.2</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27.85</a:t>
                      </a:r>
                      <a:endParaRPr lang="en-US" sz="24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735406548"/>
                  </a:ext>
                </a:extLst>
              </a:tr>
              <a:tr h="570793">
                <a:tc>
                  <a:txBody>
                    <a:bodyPr/>
                    <a:lstStyle/>
                    <a:p>
                      <a:pPr marL="0" marR="0" algn="just">
                        <a:spcBef>
                          <a:spcPts val="0"/>
                        </a:spcBef>
                        <a:spcAft>
                          <a:spcPts val="0"/>
                        </a:spcAft>
                      </a:pPr>
                      <a:r>
                        <a:rPr lang="en-US" sz="1800">
                          <a:effectLst/>
                        </a:rPr>
                        <a:t>InceptionV3</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0.98</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22327585</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2.4</a:t>
                      </a:r>
                      <a:endParaRPr lang="en-US" sz="2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spcBef>
                          <a:spcPts val="0"/>
                        </a:spcBef>
                        <a:spcAft>
                          <a:spcPts val="0"/>
                        </a:spcAft>
                      </a:pPr>
                      <a:r>
                        <a:rPr lang="en-US" sz="1800">
                          <a:effectLst/>
                        </a:rPr>
                        <a:t>85.17</a:t>
                      </a:r>
                      <a:endParaRPr lang="en-US" sz="24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121998352"/>
                  </a:ext>
                </a:extLst>
              </a:tr>
            </a:tbl>
          </a:graphicData>
        </a:graphic>
      </p:graphicFrame>
      <p:graphicFrame>
        <p:nvGraphicFramePr>
          <p:cNvPr id="4" name="Chart 3">
            <a:extLst>
              <a:ext uri="{FF2B5EF4-FFF2-40B4-BE49-F238E27FC236}">
                <a16:creationId xmlns:a16="http://schemas.microsoft.com/office/drawing/2014/main" id="{A06C9F89-A24C-476F-886D-EA32DD0779B5}"/>
              </a:ext>
            </a:extLst>
          </p:cNvPr>
          <p:cNvGraphicFramePr/>
          <p:nvPr>
            <p:extLst>
              <p:ext uri="{D42A27DB-BD31-4B8C-83A1-F6EECF244321}">
                <p14:modId xmlns:p14="http://schemas.microsoft.com/office/powerpoint/2010/main" val="1825380927"/>
              </p:ext>
            </p:extLst>
          </p:nvPr>
        </p:nvGraphicFramePr>
        <p:xfrm>
          <a:off x="146309" y="2359741"/>
          <a:ext cx="3653876" cy="2650656"/>
        </p:xfrm>
        <a:graphic>
          <a:graphicData uri="http://schemas.openxmlformats.org/drawingml/2006/chart">
            <c:chart xmlns:c="http://schemas.openxmlformats.org/drawingml/2006/chart" xmlns:r="http://schemas.openxmlformats.org/officeDocument/2006/relationships" r:id="rId3"/>
          </a:graphicData>
        </a:graphic>
      </p:graphicFrame>
      <p:sp>
        <p:nvSpPr>
          <p:cNvPr id="5" name="Freeform: Shape 4">
            <a:extLst>
              <a:ext uri="{FF2B5EF4-FFF2-40B4-BE49-F238E27FC236}">
                <a16:creationId xmlns:a16="http://schemas.microsoft.com/office/drawing/2014/main" id="{2B82A10D-E368-4E49-858C-10BC1012066E}"/>
              </a:ext>
            </a:extLst>
          </p:cNvPr>
          <p:cNvSpPr/>
          <p:nvPr/>
        </p:nvSpPr>
        <p:spPr>
          <a:xfrm rot="177284" flipH="1">
            <a:off x="29349" y="4579753"/>
            <a:ext cx="3712385" cy="1234477"/>
          </a:xfrm>
          <a:custGeom>
            <a:avLst/>
            <a:gdLst>
              <a:gd name="connsiteX0" fmla="*/ 2805314 w 6914377"/>
              <a:gd name="connsiteY0" fmla="*/ 1645 h 2041733"/>
              <a:gd name="connsiteX1" fmla="*/ 2721250 w 6914377"/>
              <a:gd name="connsiteY1" fmla="*/ 636 h 2041733"/>
              <a:gd name="connsiteX2" fmla="*/ 2202622 w 6914377"/>
              <a:gd name="connsiteY2" fmla="*/ 122555 h 2041733"/>
              <a:gd name="connsiteX3" fmla="*/ 1326116 w 6914377"/>
              <a:gd name="connsiteY3" fmla="*/ 154441 h 2041733"/>
              <a:gd name="connsiteX4" fmla="*/ 1522550 w 6914377"/>
              <a:gd name="connsiteY4" fmla="*/ 461583 h 2041733"/>
              <a:gd name="connsiteX5" fmla="*/ 2071666 w 6914377"/>
              <a:gd name="connsiteY5" fmla="*/ 491297 h 2041733"/>
              <a:gd name="connsiteX6" fmla="*/ 1406334 w 6914377"/>
              <a:gd name="connsiteY6" fmla="*/ 584238 h 2041733"/>
              <a:gd name="connsiteX7" fmla="*/ 558766 w 6914377"/>
              <a:gd name="connsiteY7" fmla="*/ 361193 h 2041733"/>
              <a:gd name="connsiteX8" fmla="*/ 1891 w 6914377"/>
              <a:gd name="connsiteY8" fmla="*/ 547775 h 2041733"/>
              <a:gd name="connsiteX9" fmla="*/ 308954 w 6914377"/>
              <a:gd name="connsiteY9" fmla="*/ 611003 h 2041733"/>
              <a:gd name="connsiteX10" fmla="*/ 211592 w 6914377"/>
              <a:gd name="connsiteY10" fmla="*/ 822955 h 2041733"/>
              <a:gd name="connsiteX11" fmla="*/ 1713243 w 6914377"/>
              <a:gd name="connsiteY11" fmla="*/ 1106125 h 2041733"/>
              <a:gd name="connsiteX12" fmla="*/ 2102232 w 6914377"/>
              <a:gd name="connsiteY12" fmla="*/ 1253373 h 2041733"/>
              <a:gd name="connsiteX13" fmla="*/ 3273082 w 6914377"/>
              <a:gd name="connsiteY13" fmla="*/ 1141812 h 2041733"/>
              <a:gd name="connsiteX14" fmla="*/ 6812554 w 6914377"/>
              <a:gd name="connsiteY14" fmla="*/ 2033235 h 2041733"/>
              <a:gd name="connsiteX15" fmla="*/ 6853224 w 6914377"/>
              <a:gd name="connsiteY15" fmla="*/ 2041733 h 2041733"/>
              <a:gd name="connsiteX16" fmla="*/ 6914377 w 6914377"/>
              <a:gd name="connsiteY16" fmla="*/ 856956 h 2041733"/>
              <a:gd name="connsiteX17" fmla="*/ 6825790 w 6914377"/>
              <a:gd name="connsiteY17" fmla="*/ 855737 h 2041733"/>
              <a:gd name="connsiteX18" fmla="*/ 4239426 w 6914377"/>
              <a:gd name="connsiteY18" fmla="*/ 657845 h 2041733"/>
              <a:gd name="connsiteX19" fmla="*/ 3471688 w 6914377"/>
              <a:gd name="connsiteY19" fmla="*/ 188732 h 2041733"/>
              <a:gd name="connsiteX20" fmla="*/ 2805314 w 6914377"/>
              <a:gd name="connsiteY20" fmla="*/ 1645 h 20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4377" h="2041733">
                <a:moveTo>
                  <a:pt x="2805314" y="1645"/>
                </a:moveTo>
                <a:cubicBezTo>
                  <a:pt x="2776410" y="-103"/>
                  <a:pt x="2748329" y="-488"/>
                  <a:pt x="2721250" y="636"/>
                </a:cubicBezTo>
                <a:cubicBezTo>
                  <a:pt x="2504618" y="9624"/>
                  <a:pt x="2326622" y="70279"/>
                  <a:pt x="2202622" y="122555"/>
                </a:cubicBezTo>
                <a:cubicBezTo>
                  <a:pt x="2029619" y="175386"/>
                  <a:pt x="1603389" y="71818"/>
                  <a:pt x="1326116" y="154441"/>
                </a:cubicBezTo>
                <a:cubicBezTo>
                  <a:pt x="1197951" y="241925"/>
                  <a:pt x="1337908" y="448576"/>
                  <a:pt x="1522550" y="461583"/>
                </a:cubicBezTo>
                <a:cubicBezTo>
                  <a:pt x="1679521" y="505002"/>
                  <a:pt x="1888628" y="481393"/>
                  <a:pt x="2071666" y="491297"/>
                </a:cubicBezTo>
                <a:cubicBezTo>
                  <a:pt x="1920641" y="604202"/>
                  <a:pt x="1628111" y="553258"/>
                  <a:pt x="1406334" y="584238"/>
                </a:cubicBezTo>
                <a:cubicBezTo>
                  <a:pt x="1090297" y="483823"/>
                  <a:pt x="874802" y="424370"/>
                  <a:pt x="558766" y="361193"/>
                </a:cubicBezTo>
                <a:cubicBezTo>
                  <a:pt x="258941" y="317878"/>
                  <a:pt x="-25986" y="341591"/>
                  <a:pt x="1891" y="547775"/>
                </a:cubicBezTo>
                <a:lnTo>
                  <a:pt x="308954" y="611003"/>
                </a:lnTo>
                <a:cubicBezTo>
                  <a:pt x="199538" y="655587"/>
                  <a:pt x="116192" y="808162"/>
                  <a:pt x="211592" y="822955"/>
                </a:cubicBezTo>
                <a:cubicBezTo>
                  <a:pt x="763036" y="887554"/>
                  <a:pt x="1184143" y="1004288"/>
                  <a:pt x="1713243" y="1106125"/>
                </a:cubicBezTo>
                <a:cubicBezTo>
                  <a:pt x="1814357" y="1147761"/>
                  <a:pt x="2012292" y="1237806"/>
                  <a:pt x="2102232" y="1253373"/>
                </a:cubicBezTo>
                <a:cubicBezTo>
                  <a:pt x="2374618" y="1271113"/>
                  <a:pt x="2865653" y="1080884"/>
                  <a:pt x="3273082" y="1141812"/>
                </a:cubicBezTo>
                <a:cubicBezTo>
                  <a:pt x="3619245" y="1173160"/>
                  <a:pt x="5706229" y="1788545"/>
                  <a:pt x="6812554" y="2033235"/>
                </a:cubicBezTo>
                <a:lnTo>
                  <a:pt x="6853224" y="2041733"/>
                </a:lnTo>
                <a:lnTo>
                  <a:pt x="6914377" y="856956"/>
                </a:lnTo>
                <a:lnTo>
                  <a:pt x="6825790" y="855737"/>
                </a:lnTo>
                <a:cubicBezTo>
                  <a:pt x="6103297" y="845623"/>
                  <a:pt x="5108740" y="825721"/>
                  <a:pt x="4239426" y="657845"/>
                </a:cubicBezTo>
                <a:cubicBezTo>
                  <a:pt x="4016146" y="443179"/>
                  <a:pt x="3724717" y="298266"/>
                  <a:pt x="3471688" y="188732"/>
                </a:cubicBezTo>
                <a:cubicBezTo>
                  <a:pt x="3250287" y="92889"/>
                  <a:pt x="3007641" y="13879"/>
                  <a:pt x="2805314" y="1645"/>
                </a:cubicBezTo>
                <a:close/>
              </a:path>
            </a:pathLst>
          </a:custGeom>
          <a:solidFill>
            <a:srgbClr val="F9C9A9"/>
          </a:solidFill>
          <a:ln w="818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a:solidFill>
                <a:schemeClr val="tx1"/>
              </a:solidFill>
            </a:endParaRPr>
          </a:p>
        </p:txBody>
      </p:sp>
      <p:grpSp>
        <p:nvGrpSpPr>
          <p:cNvPr id="6" name="Group 5">
            <a:extLst>
              <a:ext uri="{FF2B5EF4-FFF2-40B4-BE49-F238E27FC236}">
                <a16:creationId xmlns:a16="http://schemas.microsoft.com/office/drawing/2014/main" id="{6DE1AE06-8567-46A2-98A6-E38A80CA910A}"/>
              </a:ext>
            </a:extLst>
          </p:cNvPr>
          <p:cNvGrpSpPr/>
          <p:nvPr/>
        </p:nvGrpSpPr>
        <p:grpSpPr>
          <a:xfrm>
            <a:off x="373626" y="2501330"/>
            <a:ext cx="3117958" cy="1520064"/>
            <a:chOff x="861724" y="2301847"/>
            <a:chExt cx="6786851" cy="2133602"/>
          </a:xfrm>
        </p:grpSpPr>
        <p:cxnSp>
          <p:nvCxnSpPr>
            <p:cNvPr id="7" name="Straight Arrow Connector 6">
              <a:extLst>
                <a:ext uri="{FF2B5EF4-FFF2-40B4-BE49-F238E27FC236}">
                  <a16:creationId xmlns:a16="http://schemas.microsoft.com/office/drawing/2014/main" id="{8C03E86D-896C-4B1A-89A8-AD8E4EAA7D24}"/>
                </a:ext>
              </a:extLst>
            </p:cNvPr>
            <p:cNvCxnSpPr>
              <a:cxnSpLocks/>
            </p:cNvCxnSpPr>
            <p:nvPr/>
          </p:nvCxnSpPr>
          <p:spPr>
            <a:xfrm flipV="1">
              <a:off x="861724" y="3444847"/>
              <a:ext cx="1348076" cy="990602"/>
            </a:xfrm>
            <a:prstGeom prst="straightConnector1">
              <a:avLst/>
            </a:prstGeom>
            <a:ln w="3810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CD0228-6463-425E-A290-BADC5F6CFA7C}"/>
                </a:ext>
              </a:extLst>
            </p:cNvPr>
            <p:cNvCxnSpPr>
              <a:cxnSpLocks/>
            </p:cNvCxnSpPr>
            <p:nvPr/>
          </p:nvCxnSpPr>
          <p:spPr>
            <a:xfrm>
              <a:off x="2209800" y="3444847"/>
              <a:ext cx="1399489" cy="755678"/>
            </a:xfrm>
            <a:prstGeom prst="straightConnector1">
              <a:avLst/>
            </a:prstGeom>
            <a:ln w="3810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47B97C0-84C9-48A5-9606-FA3FD980D35A}"/>
                </a:ext>
              </a:extLst>
            </p:cNvPr>
            <p:cNvCxnSpPr>
              <a:cxnSpLocks/>
            </p:cNvCxnSpPr>
            <p:nvPr/>
          </p:nvCxnSpPr>
          <p:spPr>
            <a:xfrm flipV="1">
              <a:off x="3636445" y="2879670"/>
              <a:ext cx="1267511" cy="1320855"/>
            </a:xfrm>
            <a:prstGeom prst="straightConnector1">
              <a:avLst/>
            </a:prstGeom>
            <a:ln w="38100">
              <a:solidFill>
                <a:schemeClr val="accent3"/>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33C8FF-AC22-4691-B155-5F6C8D75B9C5}"/>
                </a:ext>
              </a:extLst>
            </p:cNvPr>
            <p:cNvCxnSpPr>
              <a:cxnSpLocks/>
            </p:cNvCxnSpPr>
            <p:nvPr/>
          </p:nvCxnSpPr>
          <p:spPr>
            <a:xfrm>
              <a:off x="4903955" y="2863822"/>
              <a:ext cx="1426645" cy="565178"/>
            </a:xfrm>
            <a:prstGeom prst="straightConnector1">
              <a:avLst/>
            </a:prstGeom>
            <a:ln w="38100">
              <a:solidFill>
                <a:schemeClr val="accent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600186E-B910-4523-BB86-7B69DDA21959}"/>
                </a:ext>
              </a:extLst>
            </p:cNvPr>
            <p:cNvCxnSpPr>
              <a:cxnSpLocks/>
            </p:cNvCxnSpPr>
            <p:nvPr/>
          </p:nvCxnSpPr>
          <p:spPr>
            <a:xfrm flipV="1">
              <a:off x="6330600" y="2301847"/>
              <a:ext cx="1317975" cy="1134803"/>
            </a:xfrm>
            <a:prstGeom prst="straightConnector1">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pic>
        <p:nvPicPr>
          <p:cNvPr id="14" name="Picture 13" descr="An orange oval with black background&#10;&#10;Description automatically generated">
            <a:extLst>
              <a:ext uri="{FF2B5EF4-FFF2-40B4-BE49-F238E27FC236}">
                <a16:creationId xmlns:a16="http://schemas.microsoft.com/office/drawing/2014/main" id="{B11578B5-3019-0FCC-7829-D77002691EB0}"/>
              </a:ext>
            </a:extLst>
          </p:cNvPr>
          <p:cNvPicPr>
            <a:picLocks noChangeAspect="1"/>
          </p:cNvPicPr>
          <p:nvPr/>
        </p:nvPicPr>
        <p:blipFill>
          <a:blip r:embed="rId4"/>
          <a:stretch>
            <a:fillRect/>
          </a:stretch>
        </p:blipFill>
        <p:spPr>
          <a:xfrm>
            <a:off x="3801186" y="3153334"/>
            <a:ext cx="2606189" cy="1324537"/>
          </a:xfrm>
          <a:prstGeom prst="rect">
            <a:avLst/>
          </a:prstGeom>
          <a:ln>
            <a:noFill/>
          </a:ln>
        </p:spPr>
      </p:pic>
    </p:spTree>
    <p:extLst>
      <p:ext uri="{BB962C8B-B14F-4D97-AF65-F5344CB8AC3E}">
        <p14:creationId xmlns:p14="http://schemas.microsoft.com/office/powerpoint/2010/main" val="950227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E448C9-2BF7-4097-9A61-BB4B7F511426}"/>
              </a:ext>
            </a:extLst>
          </p:cNvPr>
          <p:cNvSpPr txBox="1"/>
          <p:nvPr/>
        </p:nvSpPr>
        <p:spPr>
          <a:xfrm>
            <a:off x="3593925" y="864994"/>
            <a:ext cx="8086156" cy="1015663"/>
          </a:xfrm>
          <a:prstGeom prst="rect">
            <a:avLst/>
          </a:prstGeom>
          <a:noFill/>
        </p:spPr>
        <p:txBody>
          <a:bodyPr wrap="square" rtlCol="0" anchor="ctr">
            <a:spAutoFit/>
          </a:bodyPr>
          <a:lstStyle/>
          <a:p>
            <a:pPr algn="r"/>
            <a:r>
              <a:rPr lang="en-GB" altLang="ko-KR" sz="6000" b="1">
                <a:solidFill>
                  <a:schemeClr val="bg1"/>
                </a:solidFill>
                <a:cs typeface="Arial" pitchFamily="34" charset="0"/>
              </a:rPr>
              <a:t>COMMERCIALIZATION</a:t>
            </a:r>
            <a:endParaRPr lang="ko-KR" altLang="en-US" sz="6000" b="1">
              <a:solidFill>
                <a:schemeClr val="bg1"/>
              </a:solidFill>
              <a:cs typeface="Arial" pitchFamily="34" charset="0"/>
            </a:endParaRPr>
          </a:p>
        </p:txBody>
      </p:sp>
      <p:sp>
        <p:nvSpPr>
          <p:cNvPr id="2" name="Rectangle 1">
            <a:extLst>
              <a:ext uri="{FF2B5EF4-FFF2-40B4-BE49-F238E27FC236}">
                <a16:creationId xmlns:a16="http://schemas.microsoft.com/office/drawing/2014/main" id="{57C4594B-40EE-8731-4977-7BCC3EE1DC9C}"/>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3" name="Picture 2">
            <a:extLst>
              <a:ext uri="{FF2B5EF4-FFF2-40B4-BE49-F238E27FC236}">
                <a16:creationId xmlns:a16="http://schemas.microsoft.com/office/drawing/2014/main" id="{8386BEBD-DD83-CF9E-1354-EE12C3FF1D8D}"/>
              </a:ext>
            </a:extLst>
          </p:cNvPr>
          <p:cNvPicPr>
            <a:picLocks noChangeAspect="1"/>
          </p:cNvPicPr>
          <p:nvPr/>
        </p:nvPicPr>
        <p:blipFill>
          <a:blip r:embed="rId2"/>
          <a:stretch>
            <a:fillRect/>
          </a:stretch>
        </p:blipFill>
        <p:spPr>
          <a:xfrm>
            <a:off x="0" y="6382785"/>
            <a:ext cx="2428875" cy="475215"/>
          </a:xfrm>
          <a:prstGeom prst="rect">
            <a:avLst/>
          </a:prstGeom>
        </p:spPr>
      </p:pic>
    </p:spTree>
    <p:extLst>
      <p:ext uri="{BB962C8B-B14F-4D97-AF65-F5344CB8AC3E}">
        <p14:creationId xmlns:p14="http://schemas.microsoft.com/office/powerpoint/2010/main" val="277452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70621FF-FE14-4419-A3FE-2690271BDD18}"/>
              </a:ext>
            </a:extLst>
          </p:cNvPr>
          <p:cNvSpPr/>
          <p:nvPr/>
        </p:nvSpPr>
        <p:spPr>
          <a:xfrm>
            <a:off x="8445501" y="0"/>
            <a:ext cx="3746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6" name="TextBox 55">
            <a:extLst>
              <a:ext uri="{FF2B5EF4-FFF2-40B4-BE49-F238E27FC236}">
                <a16:creationId xmlns:a16="http://schemas.microsoft.com/office/drawing/2014/main" id="{AA6767BF-66DC-46EA-B745-9C4ACB0C6D8F}"/>
              </a:ext>
            </a:extLst>
          </p:cNvPr>
          <p:cNvSpPr txBox="1"/>
          <p:nvPr/>
        </p:nvSpPr>
        <p:spPr>
          <a:xfrm>
            <a:off x="677972" y="3424820"/>
            <a:ext cx="3079215" cy="2031325"/>
          </a:xfrm>
          <a:prstGeom prst="rect">
            <a:avLst/>
          </a:prstGeom>
          <a:noFill/>
        </p:spPr>
        <p:txBody>
          <a:bodyPr wrap="square" rtlCol="0">
            <a:spAutoFit/>
          </a:bodyPr>
          <a:lstStyle/>
          <a:p>
            <a:r>
              <a:rPr lang="en-US" sz="1400" b="0" i="0">
                <a:solidFill>
                  <a:srgbClr val="4D5156"/>
                </a:solidFill>
                <a:effectLst/>
                <a:highlight>
                  <a:srgbClr val="FFFFFF"/>
                </a:highlight>
                <a:latin typeface="Google Sans"/>
              </a:rPr>
              <a:t>The districts include</a:t>
            </a:r>
            <a:r>
              <a:rPr lang="en-US" sz="1400" b="0" i="0">
                <a:solidFill>
                  <a:srgbClr val="4D5156"/>
                </a:solidFill>
                <a:effectLst/>
                <a:latin typeface="Google Sans"/>
              </a:rPr>
              <a:t> </a:t>
            </a:r>
            <a:r>
              <a:rPr lang="en-US" sz="1400" b="0" i="0">
                <a:solidFill>
                  <a:srgbClr val="040C28"/>
                </a:solidFill>
                <a:effectLst/>
                <a:latin typeface="Google Sans"/>
              </a:rPr>
              <a:t>Colombo, Kurunegala, and Puttalam</a:t>
            </a:r>
            <a:r>
              <a:rPr lang="en-US" sz="1400" b="0" i="0">
                <a:solidFill>
                  <a:srgbClr val="4D5156"/>
                </a:solidFill>
                <a:effectLst/>
                <a:highlight>
                  <a:srgbClr val="FFFFFF"/>
                </a:highlight>
                <a:latin typeface="Google Sans"/>
              </a:rPr>
              <a:t>. The reason for the name 'coconut triangle' is the geographical position of these three districts on the Sri Lankan map. The specialty of this area is the climate which belongs to the dry and intermediate climatic zones that ideally fit the coconut plantation.</a:t>
            </a:r>
            <a:endParaRPr lang="ko-KR" altLang="en-US" sz="1400">
              <a:solidFill>
                <a:schemeClr val="tx1">
                  <a:lumMod val="75000"/>
                  <a:lumOff val="25000"/>
                </a:schemeClr>
              </a:solidFill>
              <a:cs typeface="Arial" pitchFamily="34" charset="0"/>
            </a:endParaRPr>
          </a:p>
        </p:txBody>
      </p:sp>
      <p:sp>
        <p:nvSpPr>
          <p:cNvPr id="57" name="TextBox 56">
            <a:extLst>
              <a:ext uri="{FF2B5EF4-FFF2-40B4-BE49-F238E27FC236}">
                <a16:creationId xmlns:a16="http://schemas.microsoft.com/office/drawing/2014/main" id="{5D7A5267-DCF1-4956-A3D0-B05C5F7CE0B0}"/>
              </a:ext>
            </a:extLst>
          </p:cNvPr>
          <p:cNvSpPr txBox="1"/>
          <p:nvPr/>
        </p:nvSpPr>
        <p:spPr>
          <a:xfrm>
            <a:off x="677973" y="418098"/>
            <a:ext cx="3414197" cy="584775"/>
          </a:xfrm>
          <a:prstGeom prst="rect">
            <a:avLst/>
          </a:prstGeom>
          <a:noFill/>
        </p:spPr>
        <p:txBody>
          <a:bodyPr wrap="square" rtlCol="0">
            <a:spAutoFit/>
          </a:bodyPr>
          <a:lstStyle/>
          <a:p>
            <a:r>
              <a:rPr lang="en-US" altLang="ko-KR" sz="3200" b="1">
                <a:solidFill>
                  <a:schemeClr val="tx1">
                    <a:lumMod val="75000"/>
                    <a:lumOff val="25000"/>
                  </a:schemeClr>
                </a:solidFill>
                <a:latin typeface="+mj-lt"/>
                <a:cs typeface="Arial" pitchFamily="34" charset="0"/>
              </a:rPr>
              <a:t>TARGET :</a:t>
            </a:r>
          </a:p>
        </p:txBody>
      </p:sp>
      <p:sp>
        <p:nvSpPr>
          <p:cNvPr id="58" name="Text Placeholder 14">
            <a:extLst>
              <a:ext uri="{FF2B5EF4-FFF2-40B4-BE49-F238E27FC236}">
                <a16:creationId xmlns:a16="http://schemas.microsoft.com/office/drawing/2014/main" id="{DD6E4AEE-9581-4C3C-9930-76523C4E51E1}"/>
              </a:ext>
            </a:extLst>
          </p:cNvPr>
          <p:cNvSpPr txBox="1">
            <a:spLocks/>
          </p:cNvSpPr>
          <p:nvPr/>
        </p:nvSpPr>
        <p:spPr>
          <a:xfrm>
            <a:off x="8832304" y="1232756"/>
            <a:ext cx="3059488" cy="28803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a:latin typeface="Arial" pitchFamily="34" charset="0"/>
              <a:cs typeface="Arial" pitchFamily="34" charset="0"/>
            </a:endParaRPr>
          </a:p>
        </p:txBody>
      </p:sp>
      <p:sp>
        <p:nvSpPr>
          <p:cNvPr id="59" name="TextBox 58">
            <a:extLst>
              <a:ext uri="{FF2B5EF4-FFF2-40B4-BE49-F238E27FC236}">
                <a16:creationId xmlns:a16="http://schemas.microsoft.com/office/drawing/2014/main" id="{92C2D5A4-A557-4D54-8AFB-66074BFDC019}"/>
              </a:ext>
            </a:extLst>
          </p:cNvPr>
          <p:cNvSpPr txBox="1"/>
          <p:nvPr/>
        </p:nvSpPr>
        <p:spPr>
          <a:xfrm>
            <a:off x="9506885" y="403577"/>
            <a:ext cx="2384907" cy="5016758"/>
          </a:xfrm>
          <a:prstGeom prst="rect">
            <a:avLst/>
          </a:prstGeom>
          <a:noFill/>
        </p:spPr>
        <p:txBody>
          <a:bodyPr wrap="square" rtlCol="0">
            <a:spAutoFit/>
          </a:bodyPr>
          <a:lstStyle/>
          <a:p>
            <a:pPr algn="r"/>
            <a:r>
              <a:rPr lang="en-US" sz="2000" b="0" i="0">
                <a:solidFill>
                  <a:schemeClr val="bg1"/>
                </a:solidFill>
                <a:effectLst/>
                <a:latin typeface="Aptos Narrow" panose="020B0004020202020204" pitchFamily="34" charset="0"/>
              </a:rPr>
              <a:t>It covers an extent of 440,640 ha whilst the major coconut growing areas are Kurunegala and Puttalam districts in the North-Western Province (NWP) and Gampaha district in the Western Province constituting the Coconut Triangle, totaling 224,467 ha (50.9 %) of the total coconut growing area.</a:t>
            </a:r>
            <a:endParaRPr lang="ko-KR" altLang="en-US" sz="1200">
              <a:solidFill>
                <a:schemeClr val="bg1"/>
              </a:solidFill>
              <a:latin typeface="Aptos Narrow" panose="020B0004020202020204" pitchFamily="34" charset="0"/>
              <a:cs typeface="Arial" pitchFamily="34" charset="0"/>
            </a:endParaRPr>
          </a:p>
        </p:txBody>
      </p:sp>
      <p:pic>
        <p:nvPicPr>
          <p:cNvPr id="8" name="Picture 7">
            <a:extLst>
              <a:ext uri="{FF2B5EF4-FFF2-40B4-BE49-F238E27FC236}">
                <a16:creationId xmlns:a16="http://schemas.microsoft.com/office/drawing/2014/main" id="{80028392-8BC0-19F5-F1ED-41263439F35B}"/>
              </a:ext>
            </a:extLst>
          </p:cNvPr>
          <p:cNvPicPr>
            <a:picLocks noChangeAspect="1"/>
          </p:cNvPicPr>
          <p:nvPr/>
        </p:nvPicPr>
        <p:blipFill>
          <a:blip r:embed="rId2"/>
          <a:stretch>
            <a:fillRect/>
          </a:stretch>
        </p:blipFill>
        <p:spPr>
          <a:xfrm>
            <a:off x="0" y="6382785"/>
            <a:ext cx="2428875" cy="475215"/>
          </a:xfrm>
          <a:prstGeom prst="rect">
            <a:avLst/>
          </a:prstGeom>
        </p:spPr>
      </p:pic>
      <p:sp>
        <p:nvSpPr>
          <p:cNvPr id="9" name="TextBox 8">
            <a:extLst>
              <a:ext uri="{FF2B5EF4-FFF2-40B4-BE49-F238E27FC236}">
                <a16:creationId xmlns:a16="http://schemas.microsoft.com/office/drawing/2014/main" id="{1BBA6AB6-9ACF-0C84-6554-49EDF4B1A71B}"/>
              </a:ext>
            </a:extLst>
          </p:cNvPr>
          <p:cNvSpPr txBox="1"/>
          <p:nvPr/>
        </p:nvSpPr>
        <p:spPr>
          <a:xfrm>
            <a:off x="677972" y="1232756"/>
            <a:ext cx="3414197" cy="2123658"/>
          </a:xfrm>
          <a:prstGeom prst="rect">
            <a:avLst/>
          </a:prstGeom>
          <a:noFill/>
        </p:spPr>
        <p:txBody>
          <a:bodyPr wrap="square" rtlCol="0">
            <a:spAutoFit/>
          </a:bodyPr>
          <a:lstStyle/>
          <a:p>
            <a:r>
              <a:rPr lang="en-US" altLang="ko-KR" sz="4400" b="1">
                <a:solidFill>
                  <a:schemeClr val="tx1">
                    <a:lumMod val="75000"/>
                    <a:lumOff val="25000"/>
                  </a:schemeClr>
                </a:solidFill>
                <a:latin typeface="montserratmedium"/>
                <a:cs typeface="Arial" pitchFamily="34" charset="0"/>
              </a:rPr>
              <a:t>Wet Zone</a:t>
            </a:r>
          </a:p>
          <a:p>
            <a:r>
              <a:rPr lang="en-US" altLang="ko-KR" sz="4400" b="1">
                <a:solidFill>
                  <a:schemeClr val="tx1">
                    <a:lumMod val="75000"/>
                    <a:lumOff val="25000"/>
                  </a:schemeClr>
                </a:solidFill>
                <a:latin typeface="montserratmedium"/>
                <a:cs typeface="Arial" pitchFamily="34" charset="0"/>
              </a:rPr>
              <a:t>Coconut</a:t>
            </a:r>
          </a:p>
          <a:p>
            <a:r>
              <a:rPr lang="en-US" altLang="ko-KR" sz="4400" b="1">
                <a:solidFill>
                  <a:schemeClr val="tx1">
                    <a:lumMod val="75000"/>
                    <a:lumOff val="25000"/>
                  </a:schemeClr>
                </a:solidFill>
                <a:latin typeface="montserratmedium"/>
                <a:cs typeface="Arial" pitchFamily="34" charset="0"/>
              </a:rPr>
              <a:t>Farmers</a:t>
            </a:r>
          </a:p>
        </p:txBody>
      </p:sp>
      <p:pic>
        <p:nvPicPr>
          <p:cNvPr id="14" name="Picture Placeholder 13" descr="A palm trees in a plantation&#10;&#10;Description automatically generated">
            <a:extLst>
              <a:ext uri="{FF2B5EF4-FFF2-40B4-BE49-F238E27FC236}">
                <a16:creationId xmlns:a16="http://schemas.microsoft.com/office/drawing/2014/main" id="{6A396986-62D5-7AFF-3F94-F6BA430CB666}"/>
              </a:ext>
            </a:extLst>
          </p:cNvPr>
          <p:cNvPicPr>
            <a:picLocks noGrp="1" noChangeAspect="1"/>
          </p:cNvPicPr>
          <p:nvPr>
            <p:ph type="pic" idx="12"/>
          </p:nvPr>
        </p:nvPicPr>
        <p:blipFill>
          <a:blip r:embed="rId3">
            <a:extLst>
              <a:ext uri="{28A0092B-C50C-407E-A947-70E740481C1C}">
                <a14:useLocalDpi xmlns:a14="http://schemas.microsoft.com/office/drawing/2010/main" val="0"/>
              </a:ext>
            </a:extLst>
          </a:blip>
          <a:srcRect l="33920" r="33920"/>
          <a:stretch>
            <a:fillRect/>
          </a:stretch>
        </p:blipFill>
        <p:spPr/>
      </p:pic>
    </p:spTree>
    <p:extLst>
      <p:ext uri="{BB962C8B-B14F-4D97-AF65-F5344CB8AC3E}">
        <p14:creationId xmlns:p14="http://schemas.microsoft.com/office/powerpoint/2010/main" val="2915504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5">
            <a:extLst>
              <a:ext uri="{FF2B5EF4-FFF2-40B4-BE49-F238E27FC236}">
                <a16:creationId xmlns:a16="http://schemas.microsoft.com/office/drawing/2014/main" id="{04AB693C-3896-4161-90E7-201C4D5A0F83}"/>
              </a:ext>
            </a:extLst>
          </p:cNvPr>
          <p:cNvGraphicFramePr>
            <a:graphicFrameLocks/>
          </p:cNvGraphicFramePr>
          <p:nvPr>
            <p:extLst>
              <p:ext uri="{D42A27DB-BD31-4B8C-83A1-F6EECF244321}">
                <p14:modId xmlns:p14="http://schemas.microsoft.com/office/powerpoint/2010/main" val="3239282086"/>
              </p:ext>
            </p:extLst>
          </p:nvPr>
        </p:nvGraphicFramePr>
        <p:xfrm>
          <a:off x="6388286" y="1504340"/>
          <a:ext cx="2549236" cy="4302452"/>
        </p:xfrm>
        <a:graphic>
          <a:graphicData uri="http://schemas.openxmlformats.org/drawingml/2006/table">
            <a:tbl>
              <a:tblPr firstRow="1" bandRow="1">
                <a:effectLst/>
                <a:tableStyleId>{5FD0F851-EC5A-4D38-B0AD-8093EC10F338}</a:tableStyleId>
              </a:tblPr>
              <a:tblGrid>
                <a:gridCol w="2549236">
                  <a:extLst>
                    <a:ext uri="{9D8B030D-6E8A-4147-A177-3AD203B41FA5}">
                      <a16:colId xmlns:a16="http://schemas.microsoft.com/office/drawing/2014/main" val="20000"/>
                    </a:ext>
                  </a:extLst>
                </a:gridCol>
              </a:tblGrid>
              <a:tr h="581199">
                <a:tc>
                  <a:txBody>
                    <a:bodyPr/>
                    <a:lstStyle/>
                    <a:p>
                      <a:pPr algn="ctr"/>
                      <a:r>
                        <a:rPr lang="en-JM" sz="1600" b="1" spc="0">
                          <a:solidFill>
                            <a:schemeClr val="bg1"/>
                          </a:solidFill>
                          <a:latin typeface="+mn-lt"/>
                          <a:cs typeface="Arial" pitchFamily="34" charset="0"/>
                        </a:rPr>
                        <a:t>Premium</a:t>
                      </a: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878718">
                <a:tc>
                  <a:txBody>
                    <a:bodyPr/>
                    <a:lstStyle/>
                    <a:p>
                      <a:pPr algn="ctr"/>
                      <a:r>
                        <a:rPr lang="en-US" altLang="ko-KR" sz="4400" baseline="0">
                          <a:solidFill>
                            <a:schemeClr val="tx1">
                              <a:lumMod val="75000"/>
                              <a:lumOff val="25000"/>
                            </a:schemeClr>
                          </a:solidFill>
                          <a:latin typeface="+mn-lt"/>
                          <a:cs typeface="Arial" pitchFamily="34" charset="0"/>
                        </a:rPr>
                        <a:t>$1.99</a:t>
                      </a: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0245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aseline="0">
                          <a:solidFill>
                            <a:schemeClr val="tx1">
                              <a:lumMod val="75000"/>
                              <a:lumOff val="25000"/>
                            </a:schemeClr>
                          </a:solidFill>
                          <a:latin typeface="+mn-lt"/>
                          <a:cs typeface="Arial" pitchFamily="34" charset="0"/>
                        </a:rPr>
                        <a:t>Real time Detection</a:t>
                      </a: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0245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aseline="0">
                          <a:solidFill>
                            <a:schemeClr val="tx1">
                              <a:lumMod val="75000"/>
                              <a:lumOff val="25000"/>
                            </a:schemeClr>
                          </a:solidFill>
                          <a:latin typeface="+mn-lt"/>
                          <a:cs typeface="Arial" pitchFamily="34" charset="0"/>
                        </a:rPr>
                        <a:t>Attack Alerts</a:t>
                      </a: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0245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aseline="0">
                          <a:solidFill>
                            <a:schemeClr val="tx1">
                              <a:lumMod val="75000"/>
                              <a:lumOff val="25000"/>
                            </a:schemeClr>
                          </a:solidFill>
                          <a:latin typeface="+mn-lt"/>
                          <a:cs typeface="Arial" pitchFamily="34" charset="0"/>
                        </a:rPr>
                        <a:t>Unlimited Predictions</a:t>
                      </a: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0245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aseline="0">
                          <a:solidFill>
                            <a:schemeClr val="tx1">
                              <a:lumMod val="75000"/>
                              <a:lumOff val="25000"/>
                            </a:schemeClr>
                          </a:solidFill>
                          <a:latin typeface="+mn-lt"/>
                          <a:cs typeface="Arial" pitchFamily="34" charset="0"/>
                        </a:rPr>
                        <a:t>Unlimited Minuscule Detections</a:t>
                      </a: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0245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aseline="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83028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baseline="0">
                          <a:solidFill>
                            <a:schemeClr val="bg1"/>
                          </a:solidFill>
                          <a:latin typeface="+mn-lt"/>
                          <a:cs typeface="Arial" pitchFamily="34" charset="0"/>
                        </a:rPr>
                        <a:t>SIGN UP</a:t>
                      </a: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8"/>
                  </a:ext>
                </a:extLst>
              </a:tr>
            </a:tbl>
          </a:graphicData>
        </a:graphic>
      </p:graphicFrame>
      <p:graphicFrame>
        <p:nvGraphicFramePr>
          <p:cNvPr id="6" name="Table Placeholder 5">
            <a:extLst>
              <a:ext uri="{FF2B5EF4-FFF2-40B4-BE49-F238E27FC236}">
                <a16:creationId xmlns:a16="http://schemas.microsoft.com/office/drawing/2014/main" id="{11CBAB89-F0DB-4919-BDA1-2BA7979A6671}"/>
              </a:ext>
            </a:extLst>
          </p:cNvPr>
          <p:cNvGraphicFramePr>
            <a:graphicFrameLocks/>
          </p:cNvGraphicFramePr>
          <p:nvPr>
            <p:extLst>
              <p:ext uri="{D42A27DB-BD31-4B8C-83A1-F6EECF244321}">
                <p14:modId xmlns:p14="http://schemas.microsoft.com/office/powerpoint/2010/main" val="2358638007"/>
              </p:ext>
            </p:extLst>
          </p:nvPr>
        </p:nvGraphicFramePr>
        <p:xfrm>
          <a:off x="3418720" y="1504340"/>
          <a:ext cx="2232000" cy="4302452"/>
        </p:xfrm>
        <a:graphic>
          <a:graphicData uri="http://schemas.openxmlformats.org/drawingml/2006/table">
            <a:tbl>
              <a:tblPr firstRow="1" bandRow="1">
                <a:effectLst/>
                <a:tableStyleId>{5FD0F851-EC5A-4D38-B0AD-8093EC10F338}</a:tableStyleId>
              </a:tblPr>
              <a:tblGrid>
                <a:gridCol w="2232000">
                  <a:extLst>
                    <a:ext uri="{9D8B030D-6E8A-4147-A177-3AD203B41FA5}">
                      <a16:colId xmlns:a16="http://schemas.microsoft.com/office/drawing/2014/main" val="20000"/>
                    </a:ext>
                  </a:extLst>
                </a:gridCol>
              </a:tblGrid>
              <a:tr h="581199">
                <a:tc>
                  <a:txBody>
                    <a:bodyPr/>
                    <a:lstStyle/>
                    <a:p>
                      <a:pPr algn="ctr"/>
                      <a:r>
                        <a:rPr lang="en-JM" sz="1600" b="1" spc="0">
                          <a:solidFill>
                            <a:schemeClr val="bg1"/>
                          </a:solidFill>
                          <a:latin typeface="+mn-lt"/>
                          <a:cs typeface="Arial" pitchFamily="34" charset="0"/>
                        </a:rPr>
                        <a:t>Basic</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878718">
                <a:tc>
                  <a:txBody>
                    <a:bodyPr/>
                    <a:lstStyle/>
                    <a:p>
                      <a:pPr algn="ctr"/>
                      <a:r>
                        <a:rPr lang="en-US" altLang="ko-KR" sz="4400" baseline="0">
                          <a:solidFill>
                            <a:schemeClr val="tx1">
                              <a:lumMod val="75000"/>
                              <a:lumOff val="25000"/>
                            </a:schemeClr>
                          </a:solidFill>
                          <a:latin typeface="+mn-lt"/>
                          <a:cs typeface="Arial" pitchFamily="34" charset="0"/>
                        </a:rPr>
                        <a:t>$0</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0245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aseline="0">
                          <a:solidFill>
                            <a:schemeClr val="tx1">
                              <a:lumMod val="75000"/>
                              <a:lumOff val="25000"/>
                            </a:schemeClr>
                          </a:solidFill>
                          <a:latin typeface="+mn-lt"/>
                          <a:cs typeface="Arial" pitchFamily="34" charset="0"/>
                        </a:rPr>
                        <a:t>Real Time Detection</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0245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aseline="0">
                          <a:solidFill>
                            <a:schemeClr val="tx1">
                              <a:lumMod val="75000"/>
                              <a:lumOff val="25000"/>
                            </a:schemeClr>
                          </a:solidFill>
                          <a:latin typeface="+mn-lt"/>
                          <a:cs typeface="Arial" pitchFamily="34" charset="0"/>
                        </a:rPr>
                        <a:t>Attack Alerts</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0245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aseline="0">
                          <a:solidFill>
                            <a:schemeClr val="tx1">
                              <a:lumMod val="75000"/>
                              <a:lumOff val="25000"/>
                            </a:schemeClr>
                          </a:solidFill>
                          <a:latin typeface="+mn-lt"/>
                          <a:cs typeface="Arial" pitchFamily="34" charset="0"/>
                        </a:rPr>
                        <a:t>Limited Predications</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0245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aseline="0">
                          <a:solidFill>
                            <a:schemeClr val="tx1">
                              <a:lumMod val="75000"/>
                              <a:lumOff val="25000"/>
                            </a:schemeClr>
                          </a:solidFill>
                          <a:latin typeface="+mn-lt"/>
                          <a:cs typeface="Arial" pitchFamily="34" charset="0"/>
                        </a:rPr>
                        <a:t>Limited Minuscule Detections</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0245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aseline="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83028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baseline="0">
                          <a:solidFill>
                            <a:schemeClr val="bg1"/>
                          </a:solidFill>
                          <a:latin typeface="+mn-lt"/>
                          <a:cs typeface="Arial" pitchFamily="34" charset="0"/>
                        </a:rPr>
                        <a:t>SIGN UP</a:t>
                      </a: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8"/>
                  </a:ext>
                </a:extLst>
              </a:tr>
            </a:tbl>
          </a:graphicData>
        </a:graphic>
      </p:graphicFrame>
      <p:sp>
        <p:nvSpPr>
          <p:cNvPr id="12" name="Rectangle 11">
            <a:extLst>
              <a:ext uri="{FF2B5EF4-FFF2-40B4-BE49-F238E27FC236}">
                <a16:creationId xmlns:a16="http://schemas.microsoft.com/office/drawing/2014/main" id="{91E96A69-8CEA-8EC3-E8DA-993D46A4CF79}"/>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3" name="Picture 12">
            <a:extLst>
              <a:ext uri="{FF2B5EF4-FFF2-40B4-BE49-F238E27FC236}">
                <a16:creationId xmlns:a16="http://schemas.microsoft.com/office/drawing/2014/main" id="{8E8FDDAD-E883-DF58-7BB0-3700BDA71335}"/>
              </a:ext>
            </a:extLst>
          </p:cNvPr>
          <p:cNvPicPr>
            <a:picLocks noChangeAspect="1"/>
          </p:cNvPicPr>
          <p:nvPr/>
        </p:nvPicPr>
        <p:blipFill>
          <a:blip r:embed="rId2"/>
          <a:stretch>
            <a:fillRect/>
          </a:stretch>
        </p:blipFill>
        <p:spPr>
          <a:xfrm>
            <a:off x="0" y="6382785"/>
            <a:ext cx="2428875" cy="475215"/>
          </a:xfrm>
          <a:prstGeom prst="rect">
            <a:avLst/>
          </a:prstGeom>
        </p:spPr>
      </p:pic>
      <p:sp>
        <p:nvSpPr>
          <p:cNvPr id="14" name="TextBox 13">
            <a:extLst>
              <a:ext uri="{FF2B5EF4-FFF2-40B4-BE49-F238E27FC236}">
                <a16:creationId xmlns:a16="http://schemas.microsoft.com/office/drawing/2014/main" id="{1E66BE5B-4D67-7643-637A-39B476085759}"/>
              </a:ext>
            </a:extLst>
          </p:cNvPr>
          <p:cNvSpPr txBox="1"/>
          <p:nvPr/>
        </p:nvSpPr>
        <p:spPr>
          <a:xfrm>
            <a:off x="308821" y="291539"/>
            <a:ext cx="4892443" cy="646331"/>
          </a:xfrm>
          <a:prstGeom prst="rect">
            <a:avLst/>
          </a:prstGeom>
          <a:noFill/>
        </p:spPr>
        <p:txBody>
          <a:bodyPr wrap="square" rtlCol="0">
            <a:spAutoFit/>
          </a:bodyPr>
          <a:lstStyle/>
          <a:p>
            <a:r>
              <a:rPr lang="en-US" altLang="ko-KR" sz="3600" b="1">
                <a:solidFill>
                  <a:schemeClr val="tx1">
                    <a:lumMod val="75000"/>
                    <a:lumOff val="25000"/>
                  </a:schemeClr>
                </a:solidFill>
                <a:latin typeface="+mj-lt"/>
                <a:cs typeface="Arial" pitchFamily="34" charset="0"/>
              </a:rPr>
              <a:t>Offering Packages</a:t>
            </a:r>
          </a:p>
        </p:txBody>
      </p:sp>
    </p:spTree>
    <p:extLst>
      <p:ext uri="{BB962C8B-B14F-4D97-AF65-F5344CB8AC3E}">
        <p14:creationId xmlns:p14="http://schemas.microsoft.com/office/powerpoint/2010/main" val="1906375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2" name="Content Placeholder 2">
            <a:extLst>
              <a:ext uri="{FF2B5EF4-FFF2-40B4-BE49-F238E27FC236}">
                <a16:creationId xmlns:a16="http://schemas.microsoft.com/office/drawing/2014/main" id="{E4116443-675D-8413-A9EE-915097BF9C1A}"/>
              </a:ext>
            </a:extLst>
          </p:cNvPr>
          <p:cNvSpPr txBox="1">
            <a:spLocks/>
          </p:cNvSpPr>
          <p:nvPr/>
        </p:nvSpPr>
        <p:spPr>
          <a:xfrm>
            <a:off x="204158" y="1387415"/>
            <a:ext cx="11684000" cy="15297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9600">
                <a:solidFill>
                  <a:schemeClr val="accent1"/>
                </a:solidFill>
                <a:ea typeface="Cambria"/>
              </a:rPr>
              <a:t>Thank You!</a:t>
            </a:r>
            <a:endParaRPr lang="en-US" sz="9600">
              <a:solidFill>
                <a:schemeClr val="accent1"/>
              </a:solidFill>
              <a:ea typeface="Cambria"/>
            </a:endParaRPr>
          </a:p>
        </p:txBody>
      </p:sp>
      <p:pic>
        <p:nvPicPr>
          <p:cNvPr id="4" name="Picture 3" descr="A cartoon monkey under a palm tree&#10;&#10;Description automatically generated">
            <a:extLst>
              <a:ext uri="{FF2B5EF4-FFF2-40B4-BE49-F238E27FC236}">
                <a16:creationId xmlns:a16="http://schemas.microsoft.com/office/drawing/2014/main" id="{2AC64814-FD87-1BFD-88B6-7A976BC55CFD}"/>
              </a:ext>
            </a:extLst>
          </p:cNvPr>
          <p:cNvPicPr>
            <a:picLocks noChangeAspect="1"/>
          </p:cNvPicPr>
          <p:nvPr/>
        </p:nvPicPr>
        <p:blipFill>
          <a:blip r:embed="rId3"/>
          <a:stretch>
            <a:fillRect/>
          </a:stretch>
        </p:blipFill>
        <p:spPr>
          <a:xfrm>
            <a:off x="4148889" y="2726901"/>
            <a:ext cx="4114800" cy="4114800"/>
          </a:xfrm>
          <a:prstGeom prst="rect">
            <a:avLst/>
          </a:prstGeom>
        </p:spPr>
      </p:pic>
    </p:spTree>
    <p:extLst>
      <p:ext uri="{BB962C8B-B14F-4D97-AF65-F5344CB8AC3E}">
        <p14:creationId xmlns:p14="http://schemas.microsoft.com/office/powerpoint/2010/main" val="311774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41806F65-28E6-4B28-82F1-C8D38AE620B3}"/>
              </a:ext>
            </a:extLst>
          </p:cNvPr>
          <p:cNvSpPr/>
          <p:nvPr/>
        </p:nvSpPr>
        <p:spPr>
          <a:xfrm>
            <a:off x="6227017" y="2623020"/>
            <a:ext cx="1637410" cy="1637410"/>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Placeholder 38" descr="Two monkeys sitting on a tree stump&#10;&#10;Description automatically generated">
            <a:extLst>
              <a:ext uri="{FF2B5EF4-FFF2-40B4-BE49-F238E27FC236}">
                <a16:creationId xmlns:a16="http://schemas.microsoft.com/office/drawing/2014/main" id="{0C5B4EE7-5CED-B746-6161-0EE7F2DA80CA}"/>
              </a:ext>
            </a:extLst>
          </p:cNvPr>
          <p:cNvPicPr>
            <a:picLocks noGrp="1" noChangeAspect="1"/>
          </p:cNvPicPr>
          <p:nvPr>
            <p:ph type="pic" idx="12"/>
          </p:nvPr>
        </p:nvPicPr>
        <p:blipFill rotWithShape="1">
          <a:blip r:embed="rId2">
            <a:extLst>
              <a:ext uri="{28A0092B-C50C-407E-A947-70E740481C1C}">
                <a14:useLocalDpi xmlns:a14="http://schemas.microsoft.com/office/drawing/2010/main" val="0"/>
              </a:ext>
            </a:extLst>
          </a:blip>
          <a:srcRect l="18069" r="27931"/>
          <a:stretch/>
        </p:blipFill>
        <p:spPr>
          <a:xfrm>
            <a:off x="6587381" y="204021"/>
            <a:ext cx="3100540" cy="3100540"/>
          </a:xfrm>
        </p:spPr>
      </p:pic>
      <p:pic>
        <p:nvPicPr>
          <p:cNvPr id="41" name="Picture Placeholder 40" descr="A caterpillar on a leaf&#10;&#10;Description automatically generated">
            <a:extLst>
              <a:ext uri="{FF2B5EF4-FFF2-40B4-BE49-F238E27FC236}">
                <a16:creationId xmlns:a16="http://schemas.microsoft.com/office/drawing/2014/main" id="{072D59BD-6B0B-64E3-1B34-F20B482713E2}"/>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l="16650" r="16650"/>
          <a:stretch>
            <a:fillRect/>
          </a:stretch>
        </p:blipFill>
        <p:spPr/>
      </p:pic>
      <p:pic>
        <p:nvPicPr>
          <p:cNvPr id="43" name="Picture Placeholder 42" descr="A white insect on a green leaf&#10;&#10;Description automatically generated">
            <a:extLst>
              <a:ext uri="{FF2B5EF4-FFF2-40B4-BE49-F238E27FC236}">
                <a16:creationId xmlns:a16="http://schemas.microsoft.com/office/drawing/2014/main" id="{9BA6D41F-8EFE-D2E2-748C-7A58E2776922}"/>
              </a:ext>
            </a:extLst>
          </p:cNvPr>
          <p:cNvPicPr>
            <a:picLocks noGrp="1" noChangeAspect="1"/>
          </p:cNvPicPr>
          <p:nvPr>
            <p:ph type="pic" idx="11"/>
          </p:nvPr>
        </p:nvPicPr>
        <p:blipFill>
          <a:blip r:embed="rId4">
            <a:extLst>
              <a:ext uri="{28A0092B-C50C-407E-A947-70E740481C1C}">
                <a14:useLocalDpi xmlns:a14="http://schemas.microsoft.com/office/drawing/2010/main" val="0"/>
              </a:ext>
            </a:extLst>
          </a:blip>
          <a:srcRect l="14062" r="14062"/>
          <a:stretch>
            <a:fillRect/>
          </a:stretch>
        </p:blipFill>
        <p:spPr/>
      </p:pic>
      <p:sp>
        <p:nvSpPr>
          <p:cNvPr id="26" name="Rectangle 25">
            <a:extLst>
              <a:ext uri="{FF2B5EF4-FFF2-40B4-BE49-F238E27FC236}">
                <a16:creationId xmlns:a16="http://schemas.microsoft.com/office/drawing/2014/main" id="{E8E47A81-1E0A-790A-275C-CAA5791486FF}"/>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27" name="Picture 26">
            <a:extLst>
              <a:ext uri="{FF2B5EF4-FFF2-40B4-BE49-F238E27FC236}">
                <a16:creationId xmlns:a16="http://schemas.microsoft.com/office/drawing/2014/main" id="{362BA588-74D5-E11C-6672-775466213859}"/>
              </a:ext>
            </a:extLst>
          </p:cNvPr>
          <p:cNvPicPr>
            <a:picLocks noChangeAspect="1"/>
          </p:cNvPicPr>
          <p:nvPr/>
        </p:nvPicPr>
        <p:blipFill>
          <a:blip r:embed="rId5"/>
          <a:stretch>
            <a:fillRect/>
          </a:stretch>
        </p:blipFill>
        <p:spPr>
          <a:xfrm>
            <a:off x="0" y="6382785"/>
            <a:ext cx="2428875" cy="475215"/>
          </a:xfrm>
          <a:prstGeom prst="rect">
            <a:avLst/>
          </a:prstGeom>
        </p:spPr>
      </p:pic>
      <p:sp>
        <p:nvSpPr>
          <p:cNvPr id="45" name="TextBox 44">
            <a:extLst>
              <a:ext uri="{FF2B5EF4-FFF2-40B4-BE49-F238E27FC236}">
                <a16:creationId xmlns:a16="http://schemas.microsoft.com/office/drawing/2014/main" id="{4FC07133-416E-9B1C-BBF1-5B556F53D5D5}"/>
              </a:ext>
            </a:extLst>
          </p:cNvPr>
          <p:cNvSpPr txBox="1"/>
          <p:nvPr/>
        </p:nvSpPr>
        <p:spPr>
          <a:xfrm>
            <a:off x="744050" y="1399525"/>
            <a:ext cx="4926647" cy="4355038"/>
          </a:xfrm>
          <a:prstGeom prst="rect">
            <a:avLst/>
          </a:prstGeom>
          <a:noFill/>
        </p:spPr>
        <p:txBody>
          <a:bodyPr wrap="square" rtlCol="0">
            <a:spAutoFit/>
          </a:bodyPr>
          <a:lstStyle/>
          <a:p>
            <a:r>
              <a:rPr lang="en-US" altLang="ko-KR" sz="6600">
                <a:solidFill>
                  <a:schemeClr val="tx1">
                    <a:lumMod val="75000"/>
                    <a:lumOff val="25000"/>
                  </a:schemeClr>
                </a:solidFill>
                <a:latin typeface="Aptos Narrow" panose="020B0004020202020204" pitchFamily="34" charset="0"/>
                <a:cs typeface="Arial" pitchFamily="34" charset="0"/>
              </a:rPr>
              <a:t>How</a:t>
            </a:r>
            <a:r>
              <a:rPr lang="en-US" altLang="ko-KR" sz="3200">
                <a:solidFill>
                  <a:schemeClr val="tx1">
                    <a:lumMod val="75000"/>
                    <a:lumOff val="25000"/>
                  </a:schemeClr>
                </a:solidFill>
                <a:latin typeface="Aptos Narrow" panose="020B0004020202020204" pitchFamily="34" charset="0"/>
                <a:cs typeface="Arial" pitchFamily="34" charset="0"/>
              </a:rPr>
              <a:t> can we</a:t>
            </a:r>
          </a:p>
          <a:p>
            <a:r>
              <a:rPr lang="en-US" altLang="ko-KR" sz="9600" b="1">
                <a:solidFill>
                  <a:schemeClr val="tx1">
                    <a:lumMod val="75000"/>
                    <a:lumOff val="25000"/>
                  </a:schemeClr>
                </a:solidFill>
                <a:latin typeface="Aptos Narrow" panose="020B0004020202020204" pitchFamily="34" charset="0"/>
                <a:cs typeface="Arial" pitchFamily="34" charset="0"/>
              </a:rPr>
              <a:t>Protect</a:t>
            </a:r>
          </a:p>
          <a:p>
            <a:r>
              <a:rPr lang="en-US" altLang="ko-KR" sz="3200">
                <a:solidFill>
                  <a:schemeClr val="tx1">
                    <a:lumMod val="75000"/>
                    <a:lumOff val="25000"/>
                  </a:schemeClr>
                </a:solidFill>
                <a:latin typeface="Aptos Narrow" panose="020B0004020202020204" pitchFamily="34" charset="0"/>
                <a:cs typeface="Arial" pitchFamily="34" charset="0"/>
              </a:rPr>
              <a:t> the </a:t>
            </a:r>
            <a:r>
              <a:rPr lang="en-US" altLang="ko-KR" sz="11500" b="1">
                <a:solidFill>
                  <a:schemeClr val="tx1">
                    <a:lumMod val="75000"/>
                    <a:lumOff val="25000"/>
                  </a:schemeClr>
                </a:solidFill>
                <a:latin typeface="Aptos Narrow" panose="020B0004020202020204" pitchFamily="34" charset="0"/>
                <a:cs typeface="Arial" pitchFamily="34" charset="0"/>
              </a:rPr>
              <a:t>Crop</a:t>
            </a:r>
            <a:r>
              <a:rPr lang="en-US" altLang="ko-KR" sz="11500">
                <a:solidFill>
                  <a:schemeClr val="tx1">
                    <a:lumMod val="75000"/>
                    <a:lumOff val="25000"/>
                  </a:schemeClr>
                </a:solidFill>
                <a:latin typeface="Aptos Narrow" panose="020B0004020202020204" pitchFamily="34" charset="0"/>
                <a:cs typeface="Arial" pitchFamily="34" charset="0"/>
              </a:rPr>
              <a:t>?</a:t>
            </a:r>
            <a:endParaRPr lang="en-US" altLang="ko-KR" sz="3200">
              <a:solidFill>
                <a:schemeClr val="tx1">
                  <a:lumMod val="75000"/>
                  <a:lumOff val="25000"/>
                </a:schemeClr>
              </a:solidFill>
              <a:latin typeface="Aptos Narrow" panose="020B0004020202020204" pitchFamily="34" charset="0"/>
              <a:cs typeface="Arial" pitchFamily="34" charset="0"/>
            </a:endParaRPr>
          </a:p>
        </p:txBody>
      </p:sp>
      <p:sp>
        <p:nvSpPr>
          <p:cNvPr id="46" name="TextBox 45">
            <a:extLst>
              <a:ext uri="{FF2B5EF4-FFF2-40B4-BE49-F238E27FC236}">
                <a16:creationId xmlns:a16="http://schemas.microsoft.com/office/drawing/2014/main" id="{52D87C5D-8F72-621F-22A1-3A84A6773EF2}"/>
              </a:ext>
            </a:extLst>
          </p:cNvPr>
          <p:cNvSpPr txBox="1"/>
          <p:nvPr/>
        </p:nvSpPr>
        <p:spPr>
          <a:xfrm>
            <a:off x="796980" y="307352"/>
            <a:ext cx="3414197" cy="1015663"/>
          </a:xfrm>
          <a:prstGeom prst="rect">
            <a:avLst/>
          </a:prstGeom>
          <a:noFill/>
        </p:spPr>
        <p:txBody>
          <a:bodyPr wrap="square" rtlCol="0">
            <a:spAutoFit/>
          </a:bodyPr>
          <a:lstStyle/>
          <a:p>
            <a:r>
              <a:rPr lang="en-US" altLang="ko-KR" sz="6000" b="1">
                <a:solidFill>
                  <a:schemeClr val="tx1">
                    <a:lumMod val="75000"/>
                    <a:lumOff val="25000"/>
                  </a:schemeClr>
                </a:solidFill>
                <a:latin typeface="+mj-lt"/>
                <a:cs typeface="Arial" pitchFamily="34" charset="0"/>
              </a:rPr>
              <a:t>Problem</a:t>
            </a:r>
          </a:p>
        </p:txBody>
      </p:sp>
    </p:spTree>
    <p:extLst>
      <p:ext uri="{BB962C8B-B14F-4D97-AF65-F5344CB8AC3E}">
        <p14:creationId xmlns:p14="http://schemas.microsoft.com/office/powerpoint/2010/main" val="2473585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5F75422-657A-4205-86A0-CAE507DD52F7}"/>
              </a:ext>
            </a:extLst>
          </p:cNvPr>
          <p:cNvSpPr txBox="1"/>
          <p:nvPr/>
        </p:nvSpPr>
        <p:spPr>
          <a:xfrm>
            <a:off x="3963965" y="3945303"/>
            <a:ext cx="1565101" cy="276999"/>
          </a:xfrm>
          <a:prstGeom prst="rect">
            <a:avLst/>
          </a:prstGeom>
          <a:noFill/>
        </p:spPr>
        <p:txBody>
          <a:bodyPr wrap="square" rtlCol="0" anchor="ctr">
            <a:spAutoFit/>
          </a:bodyPr>
          <a:lstStyle/>
          <a:p>
            <a:r>
              <a:rPr lang="en-US" altLang="ko-KR" sz="1200" b="1">
                <a:solidFill>
                  <a:schemeClr val="bg1"/>
                </a:solidFill>
              </a:rPr>
              <a:t>Content  A - 40%</a:t>
            </a:r>
            <a:endParaRPr lang="ko-KR" altLang="en-US" sz="1200" b="1">
              <a:solidFill>
                <a:schemeClr val="bg1"/>
              </a:solidFill>
            </a:endParaRPr>
          </a:p>
        </p:txBody>
      </p:sp>
      <p:sp>
        <p:nvSpPr>
          <p:cNvPr id="34" name="TextBox 33">
            <a:extLst>
              <a:ext uri="{FF2B5EF4-FFF2-40B4-BE49-F238E27FC236}">
                <a16:creationId xmlns:a16="http://schemas.microsoft.com/office/drawing/2014/main" id="{391E45D1-5D42-4237-A114-A11E649AE18D}"/>
              </a:ext>
            </a:extLst>
          </p:cNvPr>
          <p:cNvSpPr txBox="1"/>
          <p:nvPr/>
        </p:nvSpPr>
        <p:spPr>
          <a:xfrm>
            <a:off x="3978823" y="4451803"/>
            <a:ext cx="1565101" cy="276999"/>
          </a:xfrm>
          <a:prstGeom prst="rect">
            <a:avLst/>
          </a:prstGeom>
          <a:noFill/>
        </p:spPr>
        <p:txBody>
          <a:bodyPr wrap="square" rtlCol="0" anchor="ctr">
            <a:spAutoFit/>
          </a:bodyPr>
          <a:lstStyle/>
          <a:p>
            <a:r>
              <a:rPr lang="en-US" altLang="ko-KR" sz="1200" b="1">
                <a:solidFill>
                  <a:schemeClr val="bg1"/>
                </a:solidFill>
              </a:rPr>
              <a:t>Content  B - 70%</a:t>
            </a:r>
            <a:endParaRPr lang="ko-KR" altLang="en-US" sz="1200" b="1">
              <a:solidFill>
                <a:schemeClr val="bg1"/>
              </a:solidFill>
            </a:endParaRPr>
          </a:p>
        </p:txBody>
      </p:sp>
      <p:sp>
        <p:nvSpPr>
          <p:cNvPr id="35" name="TextBox 34">
            <a:extLst>
              <a:ext uri="{FF2B5EF4-FFF2-40B4-BE49-F238E27FC236}">
                <a16:creationId xmlns:a16="http://schemas.microsoft.com/office/drawing/2014/main" id="{DD73B87F-A08C-4F47-80BA-979D098FFA95}"/>
              </a:ext>
            </a:extLst>
          </p:cNvPr>
          <p:cNvSpPr txBox="1"/>
          <p:nvPr/>
        </p:nvSpPr>
        <p:spPr>
          <a:xfrm>
            <a:off x="3973465" y="4952720"/>
            <a:ext cx="1565101" cy="276999"/>
          </a:xfrm>
          <a:prstGeom prst="rect">
            <a:avLst/>
          </a:prstGeom>
          <a:noFill/>
        </p:spPr>
        <p:txBody>
          <a:bodyPr wrap="square" rtlCol="0" anchor="ctr">
            <a:spAutoFit/>
          </a:bodyPr>
          <a:lstStyle/>
          <a:p>
            <a:r>
              <a:rPr lang="en-US" altLang="ko-KR" sz="1200" b="1">
                <a:solidFill>
                  <a:schemeClr val="bg1"/>
                </a:solidFill>
              </a:rPr>
              <a:t>Content  C - 30%</a:t>
            </a:r>
            <a:endParaRPr lang="ko-KR" altLang="en-US" sz="1200" b="1">
              <a:solidFill>
                <a:schemeClr val="bg1"/>
              </a:solidFill>
            </a:endParaRPr>
          </a:p>
        </p:txBody>
      </p:sp>
      <p:sp>
        <p:nvSpPr>
          <p:cNvPr id="36" name="TextBox 35">
            <a:extLst>
              <a:ext uri="{FF2B5EF4-FFF2-40B4-BE49-F238E27FC236}">
                <a16:creationId xmlns:a16="http://schemas.microsoft.com/office/drawing/2014/main" id="{6B57060A-E6E1-4EEC-A057-BC161437548A}"/>
              </a:ext>
            </a:extLst>
          </p:cNvPr>
          <p:cNvSpPr txBox="1"/>
          <p:nvPr/>
        </p:nvSpPr>
        <p:spPr>
          <a:xfrm>
            <a:off x="3988323" y="5459220"/>
            <a:ext cx="1565101" cy="276999"/>
          </a:xfrm>
          <a:prstGeom prst="rect">
            <a:avLst/>
          </a:prstGeom>
          <a:noFill/>
        </p:spPr>
        <p:txBody>
          <a:bodyPr wrap="square" rtlCol="0" anchor="ctr">
            <a:spAutoFit/>
          </a:bodyPr>
          <a:lstStyle/>
          <a:p>
            <a:r>
              <a:rPr lang="en-US" altLang="ko-KR" sz="1200" b="1">
                <a:solidFill>
                  <a:schemeClr val="bg1"/>
                </a:solidFill>
              </a:rPr>
              <a:t>Content  D - 90%</a:t>
            </a:r>
            <a:endParaRPr lang="ko-KR" altLang="en-US" sz="1200" b="1">
              <a:solidFill>
                <a:schemeClr val="bg1"/>
              </a:solidFill>
            </a:endParaRPr>
          </a:p>
        </p:txBody>
      </p:sp>
      <p:pic>
        <p:nvPicPr>
          <p:cNvPr id="4" name="Picture Placeholder 3" descr="A cartoon monkey under a palm tree&#10;&#10;Description automatically generated">
            <a:extLst>
              <a:ext uri="{FF2B5EF4-FFF2-40B4-BE49-F238E27FC236}">
                <a16:creationId xmlns:a16="http://schemas.microsoft.com/office/drawing/2014/main" id="{0CD41164-4271-D19D-B25F-3208FBE6ADA0}"/>
              </a:ext>
            </a:extLst>
          </p:cNvPr>
          <p:cNvPicPr>
            <a:picLocks noGrp="1" noChangeAspect="1"/>
          </p:cNvPicPr>
          <p:nvPr>
            <p:ph type="pic" idx="15"/>
          </p:nvPr>
        </p:nvPicPr>
        <p:blipFill>
          <a:blip r:embed="rId2">
            <a:extLst>
              <a:ext uri="{28A0092B-C50C-407E-A947-70E740481C1C}">
                <a14:useLocalDpi xmlns:a14="http://schemas.microsoft.com/office/drawing/2010/main" val="0"/>
              </a:ext>
            </a:extLst>
          </a:blip>
          <a:srcRect t="3580" b="3580"/>
          <a:stretch>
            <a:fillRect/>
          </a:stretch>
        </p:blipFill>
        <p:spPr/>
      </p:pic>
      <p:sp>
        <p:nvSpPr>
          <p:cNvPr id="7" name="TextBox 6">
            <a:extLst>
              <a:ext uri="{FF2B5EF4-FFF2-40B4-BE49-F238E27FC236}">
                <a16:creationId xmlns:a16="http://schemas.microsoft.com/office/drawing/2014/main" id="{A207C4E5-2899-2656-0636-9DF614D3D163}"/>
              </a:ext>
            </a:extLst>
          </p:cNvPr>
          <p:cNvSpPr txBox="1"/>
          <p:nvPr/>
        </p:nvSpPr>
        <p:spPr>
          <a:xfrm>
            <a:off x="945894" y="309017"/>
            <a:ext cx="3414197" cy="1015663"/>
          </a:xfrm>
          <a:prstGeom prst="rect">
            <a:avLst/>
          </a:prstGeom>
          <a:noFill/>
        </p:spPr>
        <p:txBody>
          <a:bodyPr wrap="square" rtlCol="0">
            <a:spAutoFit/>
          </a:bodyPr>
          <a:lstStyle/>
          <a:p>
            <a:r>
              <a:rPr lang="en-US" altLang="ko-KR" sz="6000" b="1">
                <a:solidFill>
                  <a:schemeClr val="tx1">
                    <a:lumMod val="75000"/>
                    <a:lumOff val="25000"/>
                  </a:schemeClr>
                </a:solidFill>
                <a:latin typeface="+mj-lt"/>
                <a:cs typeface="Arial" pitchFamily="34" charset="0"/>
              </a:rPr>
              <a:t>Solution</a:t>
            </a:r>
            <a:endParaRPr lang="en-US" altLang="ko-KR" sz="4400" b="1">
              <a:solidFill>
                <a:schemeClr val="tx1">
                  <a:lumMod val="75000"/>
                  <a:lumOff val="25000"/>
                </a:schemeClr>
              </a:solidFill>
              <a:latin typeface="+mj-lt"/>
              <a:cs typeface="Arial" pitchFamily="34" charset="0"/>
            </a:endParaRPr>
          </a:p>
        </p:txBody>
      </p:sp>
      <p:sp>
        <p:nvSpPr>
          <p:cNvPr id="8" name="Rectangle 7">
            <a:extLst>
              <a:ext uri="{FF2B5EF4-FFF2-40B4-BE49-F238E27FC236}">
                <a16:creationId xmlns:a16="http://schemas.microsoft.com/office/drawing/2014/main" id="{0F90B840-BBAA-D7D5-365F-72736CA183FB}"/>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9" name="Picture 8">
            <a:extLst>
              <a:ext uri="{FF2B5EF4-FFF2-40B4-BE49-F238E27FC236}">
                <a16:creationId xmlns:a16="http://schemas.microsoft.com/office/drawing/2014/main" id="{08066C8A-95E7-85F6-7329-D15DE5C002C5}"/>
              </a:ext>
            </a:extLst>
          </p:cNvPr>
          <p:cNvPicPr>
            <a:picLocks noChangeAspect="1"/>
          </p:cNvPicPr>
          <p:nvPr/>
        </p:nvPicPr>
        <p:blipFill>
          <a:blip r:embed="rId3"/>
          <a:stretch>
            <a:fillRect/>
          </a:stretch>
        </p:blipFill>
        <p:spPr>
          <a:xfrm>
            <a:off x="0" y="6382785"/>
            <a:ext cx="2428875" cy="475215"/>
          </a:xfrm>
          <a:prstGeom prst="rect">
            <a:avLst/>
          </a:prstGeom>
        </p:spPr>
      </p:pic>
      <p:grpSp>
        <p:nvGrpSpPr>
          <p:cNvPr id="16" name="Group 15">
            <a:extLst>
              <a:ext uri="{FF2B5EF4-FFF2-40B4-BE49-F238E27FC236}">
                <a16:creationId xmlns:a16="http://schemas.microsoft.com/office/drawing/2014/main" id="{03004437-609E-46B2-AC49-C64C66E33EF6}"/>
              </a:ext>
            </a:extLst>
          </p:cNvPr>
          <p:cNvGrpSpPr/>
          <p:nvPr/>
        </p:nvGrpSpPr>
        <p:grpSpPr>
          <a:xfrm>
            <a:off x="6731373" y="3925874"/>
            <a:ext cx="2381142" cy="905742"/>
            <a:chOff x="3937346" y="4320643"/>
            <a:chExt cx="2381142" cy="905742"/>
          </a:xfrm>
        </p:grpSpPr>
        <p:grpSp>
          <p:nvGrpSpPr>
            <p:cNvPr id="47" name="Group 46">
              <a:extLst>
                <a:ext uri="{FF2B5EF4-FFF2-40B4-BE49-F238E27FC236}">
                  <a16:creationId xmlns:a16="http://schemas.microsoft.com/office/drawing/2014/main" id="{890DB826-0AF3-4278-BC86-C9BAD70065C9}"/>
                </a:ext>
              </a:extLst>
            </p:cNvPr>
            <p:cNvGrpSpPr/>
            <p:nvPr/>
          </p:nvGrpSpPr>
          <p:grpSpPr>
            <a:xfrm>
              <a:off x="3937346" y="4320643"/>
              <a:ext cx="2372918" cy="358073"/>
              <a:chOff x="8082214" y="4706509"/>
              <a:chExt cx="3183337" cy="358073"/>
            </a:xfrm>
          </p:grpSpPr>
          <p:sp>
            <p:nvSpPr>
              <p:cNvPr id="49" name="TextBox 29">
                <a:extLst>
                  <a:ext uri="{FF2B5EF4-FFF2-40B4-BE49-F238E27FC236}">
                    <a16:creationId xmlns:a16="http://schemas.microsoft.com/office/drawing/2014/main" id="{8F6076B5-ECBF-40B1-AF95-1DAB1BC0109C}"/>
                  </a:ext>
                </a:extLst>
              </p:cNvPr>
              <p:cNvSpPr txBox="1"/>
              <p:nvPr/>
            </p:nvSpPr>
            <p:spPr>
              <a:xfrm>
                <a:off x="8114506" y="4758115"/>
                <a:ext cx="3151045" cy="306467"/>
              </a:xfrm>
              <a:prstGeom prst="roundRect">
                <a:avLst/>
              </a:prstGeom>
              <a:solidFill>
                <a:schemeClr val="accent4"/>
              </a:solid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sz="1200" b="1">
                  <a:solidFill>
                    <a:schemeClr val="accent1"/>
                  </a:solidFill>
                  <a:cs typeface="Arial" pitchFamily="34" charset="0"/>
                </a:endParaRPr>
              </a:p>
            </p:txBody>
          </p:sp>
          <p:sp>
            <p:nvSpPr>
              <p:cNvPr id="50" name="TextBox 30">
                <a:extLst>
                  <a:ext uri="{FF2B5EF4-FFF2-40B4-BE49-F238E27FC236}">
                    <a16:creationId xmlns:a16="http://schemas.microsoft.com/office/drawing/2014/main" id="{9AA9700A-7DCE-4425-8ABB-3BC22D8CD1B4}"/>
                  </a:ext>
                </a:extLst>
              </p:cNvPr>
              <p:cNvSpPr txBox="1"/>
              <p:nvPr/>
            </p:nvSpPr>
            <p:spPr>
              <a:xfrm>
                <a:off x="8082214" y="4706509"/>
                <a:ext cx="3151045" cy="306467"/>
              </a:xfrm>
              <a:prstGeom prst="roundRect">
                <a:avLst/>
              </a:prstGeom>
              <a:solidFill>
                <a:schemeClr val="bg1"/>
              </a:solidFill>
              <a:ln w="12700">
                <a:solidFill>
                  <a:schemeClr val="accent4"/>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b="1">
                    <a:solidFill>
                      <a:schemeClr val="accent4"/>
                    </a:solidFill>
                    <a:cs typeface="Arial" pitchFamily="34" charset="0"/>
                  </a:rPr>
                  <a:t>Minuscule Pest Detection</a:t>
                </a:r>
                <a:endParaRPr lang="ko-KR" altLang="en-US" sz="1200" b="1">
                  <a:solidFill>
                    <a:schemeClr val="accent4"/>
                  </a:solidFill>
                  <a:cs typeface="Arial" pitchFamily="34" charset="0"/>
                </a:endParaRPr>
              </a:p>
            </p:txBody>
          </p:sp>
        </p:grpSp>
        <p:sp>
          <p:nvSpPr>
            <p:cNvPr id="48" name="TextBox 31">
              <a:extLst>
                <a:ext uri="{FF2B5EF4-FFF2-40B4-BE49-F238E27FC236}">
                  <a16:creationId xmlns:a16="http://schemas.microsoft.com/office/drawing/2014/main" id="{BDE8AD8B-B896-4B2E-AA96-148A57FC7E62}"/>
                </a:ext>
              </a:extLst>
            </p:cNvPr>
            <p:cNvSpPr txBox="1"/>
            <p:nvPr/>
          </p:nvSpPr>
          <p:spPr>
            <a:xfrm>
              <a:off x="3969640" y="4764720"/>
              <a:ext cx="23488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chemeClr val="tx1">
                      <a:lumMod val="75000"/>
                      <a:lumOff val="25000"/>
                    </a:schemeClr>
                  </a:solidFill>
                  <a:cs typeface="Arial" pitchFamily="34" charset="0"/>
                </a:rPr>
                <a:t>Identify the pest attacks in initial stage using images.        </a:t>
              </a:r>
              <a:endParaRPr lang="ko-KR" altLang="en-US" sz="1200">
                <a:solidFill>
                  <a:schemeClr val="tx1">
                    <a:lumMod val="75000"/>
                    <a:lumOff val="25000"/>
                  </a:schemeClr>
                </a:solidFill>
                <a:cs typeface="Arial" pitchFamily="34" charset="0"/>
              </a:endParaRPr>
            </a:p>
          </p:txBody>
        </p:sp>
      </p:grpSp>
      <p:grpSp>
        <p:nvGrpSpPr>
          <p:cNvPr id="17" name="Group 16">
            <a:extLst>
              <a:ext uri="{FF2B5EF4-FFF2-40B4-BE49-F238E27FC236}">
                <a16:creationId xmlns:a16="http://schemas.microsoft.com/office/drawing/2014/main" id="{3E7F2952-1217-472B-97C5-202883E38210}"/>
              </a:ext>
            </a:extLst>
          </p:cNvPr>
          <p:cNvGrpSpPr/>
          <p:nvPr/>
        </p:nvGrpSpPr>
        <p:grpSpPr>
          <a:xfrm>
            <a:off x="6699079" y="2615300"/>
            <a:ext cx="2381142" cy="905742"/>
            <a:chOff x="3937346" y="1720430"/>
            <a:chExt cx="2381142" cy="905742"/>
          </a:xfrm>
        </p:grpSpPr>
        <p:grpSp>
          <p:nvGrpSpPr>
            <p:cNvPr id="43" name="Group 42">
              <a:extLst>
                <a:ext uri="{FF2B5EF4-FFF2-40B4-BE49-F238E27FC236}">
                  <a16:creationId xmlns:a16="http://schemas.microsoft.com/office/drawing/2014/main" id="{3D73877C-AF9B-488D-BDB3-BDFAC8939DE0}"/>
                </a:ext>
              </a:extLst>
            </p:cNvPr>
            <p:cNvGrpSpPr/>
            <p:nvPr/>
          </p:nvGrpSpPr>
          <p:grpSpPr>
            <a:xfrm>
              <a:off x="3937346" y="1720430"/>
              <a:ext cx="2372919" cy="358073"/>
              <a:chOff x="8082213" y="1735109"/>
              <a:chExt cx="3183338" cy="358073"/>
            </a:xfrm>
          </p:grpSpPr>
          <p:sp>
            <p:nvSpPr>
              <p:cNvPr id="45" name="TextBox 33">
                <a:extLst>
                  <a:ext uri="{FF2B5EF4-FFF2-40B4-BE49-F238E27FC236}">
                    <a16:creationId xmlns:a16="http://schemas.microsoft.com/office/drawing/2014/main" id="{1A78B17C-56F2-4576-BEF3-EDF0D043945E}"/>
                  </a:ext>
                </a:extLst>
              </p:cNvPr>
              <p:cNvSpPr txBox="1"/>
              <p:nvPr/>
            </p:nvSpPr>
            <p:spPr>
              <a:xfrm>
                <a:off x="8114506" y="1786715"/>
                <a:ext cx="3151045" cy="306467"/>
              </a:xfrm>
              <a:prstGeom prst="roundRect">
                <a:avLst/>
              </a:prstGeom>
              <a:solidFill>
                <a:schemeClr val="accent3"/>
              </a:solid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sz="1200" b="1">
                  <a:solidFill>
                    <a:schemeClr val="accent1"/>
                  </a:solidFill>
                  <a:cs typeface="Arial" pitchFamily="34" charset="0"/>
                </a:endParaRPr>
              </a:p>
            </p:txBody>
          </p:sp>
          <p:sp>
            <p:nvSpPr>
              <p:cNvPr id="46" name="TextBox 34">
                <a:extLst>
                  <a:ext uri="{FF2B5EF4-FFF2-40B4-BE49-F238E27FC236}">
                    <a16:creationId xmlns:a16="http://schemas.microsoft.com/office/drawing/2014/main" id="{252FE38A-9AD9-4537-A4D7-7B3F2EEEDE48}"/>
                  </a:ext>
                </a:extLst>
              </p:cNvPr>
              <p:cNvSpPr txBox="1"/>
              <p:nvPr/>
            </p:nvSpPr>
            <p:spPr>
              <a:xfrm>
                <a:off x="8082213" y="1735109"/>
                <a:ext cx="3151045" cy="306467"/>
              </a:xfrm>
              <a:prstGeom prst="roundRect">
                <a:avLst/>
              </a:prstGeom>
              <a:solidFill>
                <a:schemeClr val="bg1"/>
              </a:solidFill>
              <a:ln w="12700">
                <a:solidFill>
                  <a:schemeClr val="accent3"/>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b="1">
                    <a:solidFill>
                      <a:schemeClr val="accent3"/>
                    </a:solidFill>
                    <a:cs typeface="Arial" pitchFamily="34" charset="0"/>
                  </a:rPr>
                  <a:t>Monkey Arrival Conformation</a:t>
                </a:r>
                <a:endParaRPr lang="ko-KR" altLang="en-US" sz="1200" b="1">
                  <a:solidFill>
                    <a:schemeClr val="accent3"/>
                  </a:solidFill>
                  <a:cs typeface="Arial" pitchFamily="34" charset="0"/>
                </a:endParaRPr>
              </a:p>
            </p:txBody>
          </p:sp>
        </p:grpSp>
        <p:sp>
          <p:nvSpPr>
            <p:cNvPr id="44" name="TextBox 35">
              <a:extLst>
                <a:ext uri="{FF2B5EF4-FFF2-40B4-BE49-F238E27FC236}">
                  <a16:creationId xmlns:a16="http://schemas.microsoft.com/office/drawing/2014/main" id="{6684557B-CB54-4706-8EBC-7786677BCFB1}"/>
                </a:ext>
              </a:extLst>
            </p:cNvPr>
            <p:cNvSpPr txBox="1"/>
            <p:nvPr/>
          </p:nvSpPr>
          <p:spPr>
            <a:xfrm>
              <a:off x="3969640" y="2164507"/>
              <a:ext cx="23488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chemeClr val="tx1">
                      <a:lumMod val="75000"/>
                      <a:lumOff val="25000"/>
                    </a:schemeClr>
                  </a:solidFill>
                  <a:cs typeface="Arial" pitchFamily="34" charset="0"/>
                </a:rPr>
                <a:t>Conform the arrival of macaque monkey using cameras.        </a:t>
              </a:r>
              <a:endParaRPr lang="ko-KR" altLang="en-US" sz="120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B8404BA5-8FC8-4173-B75E-C6F135396F9D}"/>
              </a:ext>
            </a:extLst>
          </p:cNvPr>
          <p:cNvGrpSpPr/>
          <p:nvPr/>
        </p:nvGrpSpPr>
        <p:grpSpPr>
          <a:xfrm>
            <a:off x="3656068" y="3925874"/>
            <a:ext cx="2381142" cy="905742"/>
            <a:chOff x="862040" y="4320645"/>
            <a:chExt cx="2381142" cy="905742"/>
          </a:xfrm>
        </p:grpSpPr>
        <p:grpSp>
          <p:nvGrpSpPr>
            <p:cNvPr id="24" name="Group 23">
              <a:extLst>
                <a:ext uri="{FF2B5EF4-FFF2-40B4-BE49-F238E27FC236}">
                  <a16:creationId xmlns:a16="http://schemas.microsoft.com/office/drawing/2014/main" id="{9711638F-2B23-441A-A9F3-547AEEF8AD47}"/>
                </a:ext>
              </a:extLst>
            </p:cNvPr>
            <p:cNvGrpSpPr/>
            <p:nvPr/>
          </p:nvGrpSpPr>
          <p:grpSpPr>
            <a:xfrm>
              <a:off x="862040" y="4320645"/>
              <a:ext cx="2372919" cy="358073"/>
              <a:chOff x="869475" y="4706511"/>
              <a:chExt cx="3183338" cy="358073"/>
            </a:xfrm>
          </p:grpSpPr>
          <p:sp>
            <p:nvSpPr>
              <p:cNvPr id="27" name="TextBox 37">
                <a:extLst>
                  <a:ext uri="{FF2B5EF4-FFF2-40B4-BE49-F238E27FC236}">
                    <a16:creationId xmlns:a16="http://schemas.microsoft.com/office/drawing/2014/main" id="{39DDBEC5-D54C-4B53-9F9F-0A2D32F0FE34}"/>
                  </a:ext>
                </a:extLst>
              </p:cNvPr>
              <p:cNvSpPr txBox="1"/>
              <p:nvPr/>
            </p:nvSpPr>
            <p:spPr>
              <a:xfrm>
                <a:off x="901768" y="4758117"/>
                <a:ext cx="3151045" cy="306467"/>
              </a:xfrm>
              <a:prstGeom prst="roundRect">
                <a:avLst/>
              </a:prstGeom>
              <a:solidFill>
                <a:schemeClr val="accent2"/>
              </a:solid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sz="1200" b="1">
                  <a:solidFill>
                    <a:schemeClr val="accent1"/>
                  </a:solidFill>
                  <a:cs typeface="Arial" pitchFamily="34" charset="0"/>
                </a:endParaRPr>
              </a:p>
            </p:txBody>
          </p:sp>
          <p:sp>
            <p:nvSpPr>
              <p:cNvPr id="42" name="TextBox 38">
                <a:extLst>
                  <a:ext uri="{FF2B5EF4-FFF2-40B4-BE49-F238E27FC236}">
                    <a16:creationId xmlns:a16="http://schemas.microsoft.com/office/drawing/2014/main" id="{084DB242-84C7-4E15-AD8C-C26DE30CE20B}"/>
                  </a:ext>
                </a:extLst>
              </p:cNvPr>
              <p:cNvSpPr txBox="1"/>
              <p:nvPr/>
            </p:nvSpPr>
            <p:spPr>
              <a:xfrm>
                <a:off x="869475" y="4706511"/>
                <a:ext cx="3151045" cy="306467"/>
              </a:xfrm>
              <a:prstGeom prst="roundRect">
                <a:avLst/>
              </a:prstGeom>
              <a:solidFill>
                <a:schemeClr val="bg1"/>
              </a:solidFill>
              <a:ln w="12700">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b="1">
                    <a:solidFill>
                      <a:schemeClr val="accent2"/>
                    </a:solidFill>
                    <a:cs typeface="Arial" pitchFamily="34" charset="0"/>
                  </a:rPr>
                  <a:t>Monkey Behavior Prediction</a:t>
                </a:r>
                <a:endParaRPr lang="ko-KR" altLang="en-US" sz="1200" b="1">
                  <a:solidFill>
                    <a:schemeClr val="accent2"/>
                  </a:solidFill>
                  <a:cs typeface="Arial" pitchFamily="34" charset="0"/>
                </a:endParaRPr>
              </a:p>
            </p:txBody>
          </p:sp>
        </p:grpSp>
        <p:sp>
          <p:nvSpPr>
            <p:cNvPr id="25" name="TextBox 39">
              <a:extLst>
                <a:ext uri="{FF2B5EF4-FFF2-40B4-BE49-F238E27FC236}">
                  <a16:creationId xmlns:a16="http://schemas.microsoft.com/office/drawing/2014/main" id="{30AF3983-EF36-449B-85E9-7F0E42853F87}"/>
                </a:ext>
              </a:extLst>
            </p:cNvPr>
            <p:cNvSpPr txBox="1"/>
            <p:nvPr/>
          </p:nvSpPr>
          <p:spPr>
            <a:xfrm>
              <a:off x="894334" y="4764722"/>
              <a:ext cx="23488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chemeClr val="tx1">
                      <a:lumMod val="75000"/>
                      <a:lumOff val="25000"/>
                    </a:schemeClr>
                  </a:solidFill>
                  <a:cs typeface="Arial" pitchFamily="34" charset="0"/>
                </a:rPr>
                <a:t>Predict the future behaviors of macaque monkey.        </a:t>
              </a:r>
              <a:endParaRPr lang="ko-KR" altLang="en-US" sz="120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E2F8A768-C064-4CAD-BD21-FA95C3C2AAED}"/>
              </a:ext>
            </a:extLst>
          </p:cNvPr>
          <p:cNvGrpSpPr/>
          <p:nvPr/>
        </p:nvGrpSpPr>
        <p:grpSpPr>
          <a:xfrm>
            <a:off x="3663992" y="2646129"/>
            <a:ext cx="2381142" cy="905742"/>
            <a:chOff x="862040" y="1720432"/>
            <a:chExt cx="2381142" cy="905742"/>
          </a:xfrm>
        </p:grpSpPr>
        <p:grpSp>
          <p:nvGrpSpPr>
            <p:cNvPr id="20" name="Group 19">
              <a:extLst>
                <a:ext uri="{FF2B5EF4-FFF2-40B4-BE49-F238E27FC236}">
                  <a16:creationId xmlns:a16="http://schemas.microsoft.com/office/drawing/2014/main" id="{DC0066B2-2EB6-4684-8CE6-8C80F756A108}"/>
                </a:ext>
              </a:extLst>
            </p:cNvPr>
            <p:cNvGrpSpPr/>
            <p:nvPr/>
          </p:nvGrpSpPr>
          <p:grpSpPr>
            <a:xfrm>
              <a:off x="862040" y="1720432"/>
              <a:ext cx="2372919" cy="358073"/>
              <a:chOff x="869475" y="1735111"/>
              <a:chExt cx="3183338" cy="358073"/>
            </a:xfrm>
          </p:grpSpPr>
          <p:sp>
            <p:nvSpPr>
              <p:cNvPr id="22" name="TextBox 41">
                <a:extLst>
                  <a:ext uri="{FF2B5EF4-FFF2-40B4-BE49-F238E27FC236}">
                    <a16:creationId xmlns:a16="http://schemas.microsoft.com/office/drawing/2014/main" id="{6169435E-7D7E-467E-A953-0D8ED57A7B40}"/>
                  </a:ext>
                </a:extLst>
              </p:cNvPr>
              <p:cNvSpPr txBox="1"/>
              <p:nvPr/>
            </p:nvSpPr>
            <p:spPr>
              <a:xfrm>
                <a:off x="901768" y="1786717"/>
                <a:ext cx="3151045" cy="306467"/>
              </a:xfrm>
              <a:prstGeom prst="roundRect">
                <a:avLst/>
              </a:prstGeom>
              <a:solidFill>
                <a:schemeClr val="accent1"/>
              </a:solid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sz="1200" b="1">
                  <a:solidFill>
                    <a:schemeClr val="accent1"/>
                  </a:solidFill>
                  <a:cs typeface="Arial" pitchFamily="34" charset="0"/>
                </a:endParaRPr>
              </a:p>
            </p:txBody>
          </p:sp>
          <p:sp>
            <p:nvSpPr>
              <p:cNvPr id="23" name="TextBox 42">
                <a:extLst>
                  <a:ext uri="{FF2B5EF4-FFF2-40B4-BE49-F238E27FC236}">
                    <a16:creationId xmlns:a16="http://schemas.microsoft.com/office/drawing/2014/main" id="{45EEA800-F2F9-4EC2-B3A0-0A50C8054F26}"/>
                  </a:ext>
                </a:extLst>
              </p:cNvPr>
              <p:cNvSpPr txBox="1"/>
              <p:nvPr/>
            </p:nvSpPr>
            <p:spPr>
              <a:xfrm>
                <a:off x="869475" y="1735111"/>
                <a:ext cx="3151045" cy="306467"/>
              </a:xfrm>
              <a:prstGeom prst="roundRect">
                <a:avLst/>
              </a:prstGeom>
              <a:solidFill>
                <a:schemeClr val="bg1"/>
              </a:solidFill>
              <a:ln w="1270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b="1">
                    <a:solidFill>
                      <a:schemeClr val="accent1"/>
                    </a:solidFill>
                    <a:cs typeface="Arial" pitchFamily="34" charset="0"/>
                  </a:rPr>
                  <a:t>Macaque Monkey Detection</a:t>
                </a:r>
                <a:endParaRPr lang="ko-KR" altLang="en-US" sz="1200" b="1">
                  <a:solidFill>
                    <a:schemeClr val="accent1"/>
                  </a:solidFill>
                  <a:cs typeface="Arial" pitchFamily="34" charset="0"/>
                </a:endParaRPr>
              </a:p>
            </p:txBody>
          </p:sp>
        </p:grpSp>
        <p:sp>
          <p:nvSpPr>
            <p:cNvPr id="21" name="TextBox 43">
              <a:extLst>
                <a:ext uri="{FF2B5EF4-FFF2-40B4-BE49-F238E27FC236}">
                  <a16:creationId xmlns:a16="http://schemas.microsoft.com/office/drawing/2014/main" id="{CA556D6B-BB6F-4C43-9187-ECDF315B00E0}"/>
                </a:ext>
              </a:extLst>
            </p:cNvPr>
            <p:cNvSpPr txBox="1"/>
            <p:nvPr/>
          </p:nvSpPr>
          <p:spPr>
            <a:xfrm>
              <a:off x="894334" y="2164509"/>
              <a:ext cx="234884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a:solidFill>
                    <a:schemeClr val="tx1">
                      <a:lumMod val="75000"/>
                      <a:lumOff val="25000"/>
                    </a:schemeClr>
                  </a:solidFill>
                  <a:cs typeface="Arial" pitchFamily="34" charset="0"/>
                </a:rPr>
                <a:t>Detect the Macaque Monkey arrival by identifying the sound.        </a:t>
              </a:r>
              <a:endParaRPr lang="ko-KR" altLang="en-US" sz="1200">
                <a:solidFill>
                  <a:schemeClr val="tx1">
                    <a:lumMod val="75000"/>
                    <a:lumOff val="25000"/>
                  </a:schemeClr>
                </a:solidFill>
                <a:cs typeface="Arial" pitchFamily="34" charset="0"/>
              </a:endParaRPr>
            </a:p>
          </p:txBody>
        </p:sp>
      </p:grpSp>
      <p:grpSp>
        <p:nvGrpSpPr>
          <p:cNvPr id="51" name="Group 50">
            <a:extLst>
              <a:ext uri="{FF2B5EF4-FFF2-40B4-BE49-F238E27FC236}">
                <a16:creationId xmlns:a16="http://schemas.microsoft.com/office/drawing/2014/main" id="{5834325C-F5B3-49FE-9AFC-2588F05642BD}"/>
              </a:ext>
            </a:extLst>
          </p:cNvPr>
          <p:cNvGrpSpPr/>
          <p:nvPr/>
        </p:nvGrpSpPr>
        <p:grpSpPr>
          <a:xfrm>
            <a:off x="9498961" y="3588462"/>
            <a:ext cx="2107020" cy="3091819"/>
            <a:chOff x="5398802" y="1137810"/>
            <a:chExt cx="2477694" cy="3635744"/>
          </a:xfrm>
        </p:grpSpPr>
        <p:sp>
          <p:nvSpPr>
            <p:cNvPr id="52" name="Freeform: Shape 51">
              <a:extLst>
                <a:ext uri="{FF2B5EF4-FFF2-40B4-BE49-F238E27FC236}">
                  <a16:creationId xmlns:a16="http://schemas.microsoft.com/office/drawing/2014/main" id="{42319004-B078-4259-A119-08ED311780DE}"/>
                </a:ext>
              </a:extLst>
            </p:cNvPr>
            <p:cNvSpPr/>
            <p:nvPr/>
          </p:nvSpPr>
          <p:spPr>
            <a:xfrm>
              <a:off x="5689007" y="2245092"/>
              <a:ext cx="891659" cy="1473602"/>
            </a:xfrm>
            <a:custGeom>
              <a:avLst/>
              <a:gdLst>
                <a:gd name="connsiteX0" fmla="*/ 427503 w 891659"/>
                <a:gd name="connsiteY0" fmla="*/ 223 h 1473602"/>
                <a:gd name="connsiteX1" fmla="*/ 492271 w 891659"/>
                <a:gd name="connsiteY1" fmla="*/ 20312 h 1473602"/>
                <a:gd name="connsiteX2" fmla="*/ 516618 w 891659"/>
                <a:gd name="connsiteY2" fmla="*/ 176145 h 1473602"/>
                <a:gd name="connsiteX3" fmla="*/ 480851 w 891659"/>
                <a:gd name="connsiteY3" fmla="*/ 229261 h 1473602"/>
                <a:gd name="connsiteX4" fmla="*/ 496141 w 891659"/>
                <a:gd name="connsiteY4" fmla="*/ 278890 h 1473602"/>
                <a:gd name="connsiteX5" fmla="*/ 563008 w 891659"/>
                <a:gd name="connsiteY5" fmla="*/ 292999 h 1473602"/>
                <a:gd name="connsiteX6" fmla="*/ 860674 w 891659"/>
                <a:gd name="connsiteY6" fmla="*/ 293686 h 1473602"/>
                <a:gd name="connsiteX7" fmla="*/ 872148 w 891659"/>
                <a:gd name="connsiteY7" fmla="*/ 293843 h 1473602"/>
                <a:gd name="connsiteX8" fmla="*/ 876672 w 891659"/>
                <a:gd name="connsiteY8" fmla="*/ 293848 h 1473602"/>
                <a:gd name="connsiteX9" fmla="*/ 878220 w 891659"/>
                <a:gd name="connsiteY9" fmla="*/ 294334 h 1473602"/>
                <a:gd name="connsiteX10" fmla="*/ 885321 w 891659"/>
                <a:gd name="connsiteY10" fmla="*/ 296115 h 1473602"/>
                <a:gd name="connsiteX11" fmla="*/ 885480 w 891659"/>
                <a:gd name="connsiteY11" fmla="*/ 296609 h 1473602"/>
                <a:gd name="connsiteX12" fmla="*/ 887511 w 891659"/>
                <a:gd name="connsiteY12" fmla="*/ 297246 h 1473602"/>
                <a:gd name="connsiteX13" fmla="*/ 890918 w 891659"/>
                <a:gd name="connsiteY13" fmla="*/ 307766 h 1473602"/>
                <a:gd name="connsiteX14" fmla="*/ 891659 w 891659"/>
                <a:gd name="connsiteY14" fmla="*/ 666865 h 1473602"/>
                <a:gd name="connsiteX15" fmla="*/ 842305 w 891659"/>
                <a:gd name="connsiteY15" fmla="*/ 691624 h 1473602"/>
                <a:gd name="connsiteX16" fmla="*/ 791165 w 891659"/>
                <a:gd name="connsiteY16" fmla="*/ 653414 h 1473602"/>
                <a:gd name="connsiteX17" fmla="*/ 699703 w 891659"/>
                <a:gd name="connsiteY17" fmla="*/ 637850 h 1473602"/>
                <a:gd name="connsiteX18" fmla="*/ 609804 w 891659"/>
                <a:gd name="connsiteY18" fmla="*/ 712102 h 1473602"/>
                <a:gd name="connsiteX19" fmla="*/ 600801 w 891659"/>
                <a:gd name="connsiteY19" fmla="*/ 743917 h 1473602"/>
                <a:gd name="connsiteX20" fmla="*/ 616695 w 891659"/>
                <a:gd name="connsiteY20" fmla="*/ 848143 h 1473602"/>
                <a:gd name="connsiteX21" fmla="*/ 805714 w 891659"/>
                <a:gd name="connsiteY21" fmla="*/ 882620 h 1473602"/>
                <a:gd name="connsiteX22" fmla="*/ 844748 w 891659"/>
                <a:gd name="connsiteY22" fmla="*/ 855225 h 1473602"/>
                <a:gd name="connsiteX23" fmla="*/ 887240 w 891659"/>
                <a:gd name="connsiteY23" fmla="*/ 868621 h 1473602"/>
                <a:gd name="connsiteX24" fmla="*/ 891028 w 891659"/>
                <a:gd name="connsiteY24" fmla="*/ 921023 h 1473602"/>
                <a:gd name="connsiteX25" fmla="*/ 890973 w 891659"/>
                <a:gd name="connsiteY25" fmla="*/ 1152590 h 1473602"/>
                <a:gd name="connsiteX26" fmla="*/ 863304 w 891659"/>
                <a:gd name="connsiteY26" fmla="*/ 1182785 h 1473602"/>
                <a:gd name="connsiteX27" fmla="*/ 555756 w 891659"/>
                <a:gd name="connsiteY27" fmla="*/ 1182565 h 1473602"/>
                <a:gd name="connsiteX28" fmla="*/ 491688 w 891659"/>
                <a:gd name="connsiteY28" fmla="*/ 1210536 h 1473602"/>
                <a:gd name="connsiteX29" fmla="*/ 528196 w 891659"/>
                <a:gd name="connsiteY29" fmla="*/ 1308395 h 1473602"/>
                <a:gd name="connsiteX30" fmla="*/ 546203 w 891659"/>
                <a:gd name="connsiteY30" fmla="*/ 1377815 h 1473602"/>
                <a:gd name="connsiteX31" fmla="*/ 351337 w 891659"/>
                <a:gd name="connsiteY31" fmla="*/ 1452012 h 1473602"/>
                <a:gd name="connsiteX32" fmla="*/ 313209 w 891659"/>
                <a:gd name="connsiteY32" fmla="*/ 1335213 h 1473602"/>
                <a:gd name="connsiteX33" fmla="*/ 360670 w 891659"/>
                <a:gd name="connsiteY33" fmla="*/ 1260770 h 1473602"/>
                <a:gd name="connsiteX34" fmla="*/ 352627 w 891659"/>
                <a:gd name="connsiteY34" fmla="*/ 1197360 h 1473602"/>
                <a:gd name="connsiteX35" fmla="*/ 272995 w 891659"/>
                <a:gd name="connsiteY35" fmla="*/ 1183471 h 1473602"/>
                <a:gd name="connsiteX36" fmla="*/ 20567 w 891659"/>
                <a:gd name="connsiteY36" fmla="*/ 1182428 h 1473602"/>
                <a:gd name="connsiteX37" fmla="*/ 336 w 891659"/>
                <a:gd name="connsiteY37" fmla="*/ 1162636 h 1473602"/>
                <a:gd name="connsiteX38" fmla="*/ 7 w 891659"/>
                <a:gd name="connsiteY38" fmla="*/ 303182 h 1473602"/>
                <a:gd name="connsiteX39" fmla="*/ 11206 w 891659"/>
                <a:gd name="connsiteY39" fmla="*/ 292009 h 1473602"/>
                <a:gd name="connsiteX40" fmla="*/ 209679 w 891659"/>
                <a:gd name="connsiteY40" fmla="*/ 292594 h 1473602"/>
                <a:gd name="connsiteX41" fmla="*/ 231057 w 891659"/>
                <a:gd name="connsiteY41" fmla="*/ 292640 h 1473602"/>
                <a:gd name="connsiteX42" fmla="*/ 308137 w 891659"/>
                <a:gd name="connsiteY42" fmla="*/ 289678 h 1473602"/>
                <a:gd name="connsiteX43" fmla="*/ 361225 w 891659"/>
                <a:gd name="connsiteY43" fmla="*/ 260306 h 1473602"/>
                <a:gd name="connsiteX44" fmla="*/ 362927 w 891659"/>
                <a:gd name="connsiteY44" fmla="*/ 231924 h 1473602"/>
                <a:gd name="connsiteX45" fmla="*/ 326611 w 891659"/>
                <a:gd name="connsiteY45" fmla="*/ 174553 h 1473602"/>
                <a:gd name="connsiteX46" fmla="*/ 310250 w 891659"/>
                <a:gd name="connsiteY46" fmla="*/ 75460 h 1473602"/>
                <a:gd name="connsiteX47" fmla="*/ 362323 w 891659"/>
                <a:gd name="connsiteY47" fmla="*/ 13752 h 1473602"/>
                <a:gd name="connsiteX48" fmla="*/ 427503 w 891659"/>
                <a:gd name="connsiteY48" fmla="*/ 223 h 1473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91659" h="1473602">
                  <a:moveTo>
                    <a:pt x="427503" y="223"/>
                  </a:moveTo>
                  <a:cubicBezTo>
                    <a:pt x="449106" y="1517"/>
                    <a:pt x="470640" y="8413"/>
                    <a:pt x="492271" y="20312"/>
                  </a:cubicBezTo>
                  <a:cubicBezTo>
                    <a:pt x="540033" y="46610"/>
                    <a:pt x="558864" y="130359"/>
                    <a:pt x="516618" y="176145"/>
                  </a:cubicBezTo>
                  <a:cubicBezTo>
                    <a:pt x="502180" y="191792"/>
                    <a:pt x="489965" y="209607"/>
                    <a:pt x="480851" y="229261"/>
                  </a:cubicBezTo>
                  <a:cubicBezTo>
                    <a:pt x="472891" y="246445"/>
                    <a:pt x="479067" y="271341"/>
                    <a:pt x="496141" y="278890"/>
                  </a:cubicBezTo>
                  <a:cubicBezTo>
                    <a:pt x="519391" y="289211"/>
                    <a:pt x="536767" y="293383"/>
                    <a:pt x="563008" y="292999"/>
                  </a:cubicBezTo>
                  <a:cubicBezTo>
                    <a:pt x="603634" y="292423"/>
                    <a:pt x="857545" y="293768"/>
                    <a:pt x="860674" y="293686"/>
                  </a:cubicBezTo>
                  <a:lnTo>
                    <a:pt x="872148" y="293843"/>
                  </a:lnTo>
                  <a:lnTo>
                    <a:pt x="876672" y="293848"/>
                  </a:lnTo>
                  <a:lnTo>
                    <a:pt x="878220" y="294334"/>
                  </a:lnTo>
                  <a:lnTo>
                    <a:pt x="885321" y="296115"/>
                  </a:lnTo>
                  <a:lnTo>
                    <a:pt x="885480" y="296609"/>
                  </a:lnTo>
                  <a:lnTo>
                    <a:pt x="887511" y="297246"/>
                  </a:lnTo>
                  <a:cubicBezTo>
                    <a:pt x="889813" y="299531"/>
                    <a:pt x="890877" y="303004"/>
                    <a:pt x="890918" y="307766"/>
                  </a:cubicBezTo>
                  <a:cubicBezTo>
                    <a:pt x="891083" y="322396"/>
                    <a:pt x="891659" y="616769"/>
                    <a:pt x="891659" y="666865"/>
                  </a:cubicBezTo>
                  <a:cubicBezTo>
                    <a:pt x="891659" y="684707"/>
                    <a:pt x="863907" y="708726"/>
                    <a:pt x="842305" y="691624"/>
                  </a:cubicBezTo>
                  <a:cubicBezTo>
                    <a:pt x="825285" y="678833"/>
                    <a:pt x="808596" y="665602"/>
                    <a:pt x="791165" y="653414"/>
                  </a:cubicBezTo>
                  <a:cubicBezTo>
                    <a:pt x="763277" y="633925"/>
                    <a:pt x="731435" y="630549"/>
                    <a:pt x="699703" y="637850"/>
                  </a:cubicBezTo>
                  <a:cubicBezTo>
                    <a:pt x="658198" y="647430"/>
                    <a:pt x="626659" y="671504"/>
                    <a:pt x="609804" y="712102"/>
                  </a:cubicBezTo>
                  <a:cubicBezTo>
                    <a:pt x="606071" y="722505"/>
                    <a:pt x="601954" y="732799"/>
                    <a:pt x="600801" y="743917"/>
                  </a:cubicBezTo>
                  <a:cubicBezTo>
                    <a:pt x="595393" y="780287"/>
                    <a:pt x="599017" y="813941"/>
                    <a:pt x="616695" y="848143"/>
                  </a:cubicBezTo>
                  <a:cubicBezTo>
                    <a:pt x="649140" y="910839"/>
                    <a:pt x="750814" y="936889"/>
                    <a:pt x="805714" y="882620"/>
                  </a:cubicBezTo>
                  <a:cubicBezTo>
                    <a:pt x="816886" y="871558"/>
                    <a:pt x="830556" y="862664"/>
                    <a:pt x="844748" y="855225"/>
                  </a:cubicBezTo>
                  <a:cubicBezTo>
                    <a:pt x="863001" y="845673"/>
                    <a:pt x="879938" y="849790"/>
                    <a:pt x="887240" y="868621"/>
                  </a:cubicBezTo>
                  <a:cubicBezTo>
                    <a:pt x="893855" y="885695"/>
                    <a:pt x="891055" y="902466"/>
                    <a:pt x="891028" y="921023"/>
                  </a:cubicBezTo>
                  <a:cubicBezTo>
                    <a:pt x="890918" y="998211"/>
                    <a:pt x="891083" y="1075400"/>
                    <a:pt x="890973" y="1152590"/>
                  </a:cubicBezTo>
                  <a:cubicBezTo>
                    <a:pt x="890946" y="1180753"/>
                    <a:pt x="890726" y="1180753"/>
                    <a:pt x="863304" y="1182785"/>
                  </a:cubicBezTo>
                  <a:cubicBezTo>
                    <a:pt x="856386" y="1182812"/>
                    <a:pt x="617600" y="1182565"/>
                    <a:pt x="555756" y="1182565"/>
                  </a:cubicBezTo>
                  <a:cubicBezTo>
                    <a:pt x="532424" y="1182565"/>
                    <a:pt x="508515" y="1189674"/>
                    <a:pt x="491688" y="1210536"/>
                  </a:cubicBezTo>
                  <a:cubicBezTo>
                    <a:pt x="466956" y="1241253"/>
                    <a:pt x="509887" y="1284459"/>
                    <a:pt x="528196" y="1308395"/>
                  </a:cubicBezTo>
                  <a:cubicBezTo>
                    <a:pt x="543321" y="1328159"/>
                    <a:pt x="549579" y="1353220"/>
                    <a:pt x="546203" y="1377815"/>
                  </a:cubicBezTo>
                  <a:cubicBezTo>
                    <a:pt x="533933" y="1467604"/>
                    <a:pt x="420950" y="1498760"/>
                    <a:pt x="351337" y="1452012"/>
                  </a:cubicBezTo>
                  <a:cubicBezTo>
                    <a:pt x="315186" y="1427719"/>
                    <a:pt x="300143" y="1376333"/>
                    <a:pt x="313209" y="1335213"/>
                  </a:cubicBezTo>
                  <a:cubicBezTo>
                    <a:pt x="322459" y="1306171"/>
                    <a:pt x="347110" y="1287258"/>
                    <a:pt x="360670" y="1260770"/>
                  </a:cubicBezTo>
                  <a:cubicBezTo>
                    <a:pt x="371896" y="1238864"/>
                    <a:pt x="376783" y="1210976"/>
                    <a:pt x="352627" y="1197360"/>
                  </a:cubicBezTo>
                  <a:cubicBezTo>
                    <a:pt x="328773" y="1183938"/>
                    <a:pt x="299512" y="1183718"/>
                    <a:pt x="272995" y="1183471"/>
                  </a:cubicBezTo>
                  <a:cubicBezTo>
                    <a:pt x="188861" y="1182675"/>
                    <a:pt x="104700" y="1182702"/>
                    <a:pt x="20567" y="1182428"/>
                  </a:cubicBezTo>
                  <a:cubicBezTo>
                    <a:pt x="391" y="1182345"/>
                    <a:pt x="336" y="1182400"/>
                    <a:pt x="336" y="1162636"/>
                  </a:cubicBezTo>
                  <a:cubicBezTo>
                    <a:pt x="336" y="898514"/>
                    <a:pt x="336" y="319157"/>
                    <a:pt x="7" y="303182"/>
                  </a:cubicBezTo>
                  <a:cubicBezTo>
                    <a:pt x="-158" y="294891"/>
                    <a:pt x="2861" y="291296"/>
                    <a:pt x="11206" y="292009"/>
                  </a:cubicBezTo>
                  <a:cubicBezTo>
                    <a:pt x="12476" y="292121"/>
                    <a:pt x="95502" y="292342"/>
                    <a:pt x="209679" y="292594"/>
                  </a:cubicBezTo>
                  <a:lnTo>
                    <a:pt x="231057" y="292640"/>
                  </a:lnTo>
                  <a:lnTo>
                    <a:pt x="308137" y="289678"/>
                  </a:lnTo>
                  <a:cubicBezTo>
                    <a:pt x="327709" y="283310"/>
                    <a:pt x="349010" y="280400"/>
                    <a:pt x="361225" y="260306"/>
                  </a:cubicBezTo>
                  <a:cubicBezTo>
                    <a:pt x="366989" y="250809"/>
                    <a:pt x="367016" y="241696"/>
                    <a:pt x="362927" y="231924"/>
                  </a:cubicBezTo>
                  <a:cubicBezTo>
                    <a:pt x="354061" y="210759"/>
                    <a:pt x="340418" y="192423"/>
                    <a:pt x="326611" y="174553"/>
                  </a:cubicBezTo>
                  <a:cubicBezTo>
                    <a:pt x="305008" y="146610"/>
                    <a:pt x="301000" y="109168"/>
                    <a:pt x="310250" y="75460"/>
                  </a:cubicBezTo>
                  <a:cubicBezTo>
                    <a:pt x="317909" y="47570"/>
                    <a:pt x="336410" y="26187"/>
                    <a:pt x="362323" y="13752"/>
                  </a:cubicBezTo>
                  <a:cubicBezTo>
                    <a:pt x="384228" y="3239"/>
                    <a:pt x="405900" y="-1071"/>
                    <a:pt x="427503" y="223"/>
                  </a:cubicBezTo>
                  <a:close/>
                </a:path>
              </a:pathLst>
            </a:custGeom>
            <a:solidFill>
              <a:schemeClr val="accent2"/>
            </a:solidFill>
            <a:ln w="3812"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Graphic 173">
              <a:extLst>
                <a:ext uri="{FF2B5EF4-FFF2-40B4-BE49-F238E27FC236}">
                  <a16:creationId xmlns:a16="http://schemas.microsoft.com/office/drawing/2014/main" id="{A0526B02-4461-430D-9BC3-0244313E047A}"/>
                </a:ext>
              </a:extLst>
            </p:cNvPr>
            <p:cNvSpPr/>
            <p:nvPr/>
          </p:nvSpPr>
          <p:spPr>
            <a:xfrm>
              <a:off x="6717680" y="3498688"/>
              <a:ext cx="1158816" cy="1274866"/>
            </a:xfrm>
            <a:custGeom>
              <a:avLst/>
              <a:gdLst>
                <a:gd name="connsiteX0" fmla="*/ 1603222 w 1613203"/>
                <a:gd name="connsiteY0" fmla="*/ 631413 h 1774759"/>
                <a:gd name="connsiteX1" fmla="*/ 1184137 w 1613203"/>
                <a:gd name="connsiteY1" fmla="*/ 457771 h 1774759"/>
                <a:gd name="connsiteX2" fmla="*/ 1101252 w 1613203"/>
                <a:gd name="connsiteY2" fmla="*/ 382262 h 1774759"/>
                <a:gd name="connsiteX3" fmla="*/ 1125403 w 1613203"/>
                <a:gd name="connsiteY3" fmla="*/ 333846 h 1774759"/>
                <a:gd name="connsiteX4" fmla="*/ 1193231 w 1613203"/>
                <a:gd name="connsiteY4" fmla="*/ 287951 h 1774759"/>
                <a:gd name="connsiteX5" fmla="*/ 1193231 w 1613203"/>
                <a:gd name="connsiteY5" fmla="*/ 287951 h 1774759"/>
                <a:gd name="connsiteX6" fmla="*/ 1193231 w 1613203"/>
                <a:gd name="connsiteY6" fmla="*/ 287951 h 1774759"/>
                <a:gd name="connsiteX7" fmla="*/ 1267098 w 1613203"/>
                <a:gd name="connsiteY7" fmla="*/ 195590 h 1774759"/>
                <a:gd name="connsiteX8" fmla="*/ 1266639 w 1613203"/>
                <a:gd name="connsiteY8" fmla="*/ 120119 h 1774759"/>
                <a:gd name="connsiteX9" fmla="*/ 1217955 w 1613203"/>
                <a:gd name="connsiteY9" fmla="*/ 49577 h 1774759"/>
                <a:gd name="connsiteX10" fmla="*/ 1135224 w 1613203"/>
                <a:gd name="connsiteY10" fmla="*/ 5785 h 1774759"/>
                <a:gd name="connsiteX11" fmla="*/ 1043244 w 1613203"/>
                <a:gd name="connsiteY11" fmla="*/ 7504 h 1774759"/>
                <a:gd name="connsiteX12" fmla="*/ 946030 w 1613203"/>
                <a:gd name="connsiteY12" fmla="*/ 104031 h 1774759"/>
                <a:gd name="connsiteX13" fmla="*/ 953902 w 1613203"/>
                <a:gd name="connsiteY13" fmla="*/ 207245 h 1774759"/>
                <a:gd name="connsiteX14" fmla="*/ 963187 w 1613203"/>
                <a:gd name="connsiteY14" fmla="*/ 292652 h 1774759"/>
                <a:gd name="connsiteX15" fmla="*/ 919892 w 1613203"/>
                <a:gd name="connsiteY15" fmla="*/ 328763 h 1774759"/>
                <a:gd name="connsiteX16" fmla="*/ 864559 w 1613203"/>
                <a:gd name="connsiteY16" fmla="*/ 323375 h 1774759"/>
                <a:gd name="connsiteX17" fmla="*/ 487967 w 1613203"/>
                <a:gd name="connsiteY17" fmla="*/ 177248 h 1774759"/>
                <a:gd name="connsiteX18" fmla="*/ 454989 w 1613203"/>
                <a:gd name="connsiteY18" fmla="*/ 191883 h 1774759"/>
                <a:gd name="connsiteX19" fmla="*/ 292582 w 1613203"/>
                <a:gd name="connsiteY19" fmla="*/ 595033 h 1774759"/>
                <a:gd name="connsiteX20" fmla="*/ 277641 w 1613203"/>
                <a:gd name="connsiteY20" fmla="*/ 653805 h 1774759"/>
                <a:gd name="connsiteX21" fmla="*/ 321548 w 1613203"/>
                <a:gd name="connsiteY21" fmla="*/ 692286 h 1774759"/>
                <a:gd name="connsiteX22" fmla="*/ 438137 w 1613203"/>
                <a:gd name="connsiteY22" fmla="*/ 667753 h 1774759"/>
                <a:gd name="connsiteX23" fmla="*/ 558814 w 1613203"/>
                <a:gd name="connsiteY23" fmla="*/ 717851 h 1774759"/>
                <a:gd name="connsiteX24" fmla="*/ 600658 w 1613203"/>
                <a:gd name="connsiteY24" fmla="*/ 914000 h 1774759"/>
                <a:gd name="connsiteX25" fmla="*/ 523773 w 1613203"/>
                <a:gd name="connsiteY25" fmla="*/ 1017864 h 1774759"/>
                <a:gd name="connsiteX26" fmla="*/ 523773 w 1613203"/>
                <a:gd name="connsiteY26" fmla="*/ 1017864 h 1774759"/>
                <a:gd name="connsiteX27" fmla="*/ 384524 w 1613203"/>
                <a:gd name="connsiteY27" fmla="*/ 1044078 h 1774759"/>
                <a:gd name="connsiteX28" fmla="*/ 270763 w 1613203"/>
                <a:gd name="connsiteY28" fmla="*/ 959779 h 1774759"/>
                <a:gd name="connsiteX29" fmla="*/ 240612 w 1613203"/>
                <a:gd name="connsiteY29" fmla="*/ 896192 h 1774759"/>
                <a:gd name="connsiteX30" fmla="*/ 180426 w 1613203"/>
                <a:gd name="connsiteY30" fmla="*/ 901619 h 1774759"/>
                <a:gd name="connsiteX31" fmla="*/ 1588 w 1613203"/>
                <a:gd name="connsiteY31" fmla="*/ 1301750 h 1774759"/>
                <a:gd name="connsiteX32" fmla="*/ 10759 w 1613203"/>
                <a:gd name="connsiteY32" fmla="*/ 1321162 h 1774759"/>
                <a:gd name="connsiteX33" fmla="*/ 1113022 w 1613203"/>
                <a:gd name="connsiteY33" fmla="*/ 1771162 h 1774759"/>
                <a:gd name="connsiteX34" fmla="*/ 1157617 w 1613203"/>
                <a:gd name="connsiteY34" fmla="*/ 1753164 h 1774759"/>
                <a:gd name="connsiteX35" fmla="*/ 1610291 w 1613203"/>
                <a:gd name="connsiteY35" fmla="*/ 654761 h 1774759"/>
                <a:gd name="connsiteX36" fmla="*/ 1603222 w 1613203"/>
                <a:gd name="connsiteY36" fmla="*/ 631413 h 177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3203" h="1774759">
                  <a:moveTo>
                    <a:pt x="1603222" y="631413"/>
                  </a:moveTo>
                  <a:cubicBezTo>
                    <a:pt x="1582281" y="625642"/>
                    <a:pt x="1237597" y="483221"/>
                    <a:pt x="1184137" y="457771"/>
                  </a:cubicBezTo>
                  <a:cubicBezTo>
                    <a:pt x="1149019" y="441034"/>
                    <a:pt x="1115162" y="422615"/>
                    <a:pt x="1101252" y="382262"/>
                  </a:cubicBezTo>
                  <a:cubicBezTo>
                    <a:pt x="1099074" y="361741"/>
                    <a:pt x="1113175" y="346532"/>
                    <a:pt x="1125403" y="333846"/>
                  </a:cubicBezTo>
                  <a:cubicBezTo>
                    <a:pt x="1144624" y="313822"/>
                    <a:pt x="1168393" y="299950"/>
                    <a:pt x="1193231" y="287951"/>
                  </a:cubicBezTo>
                  <a:cubicBezTo>
                    <a:pt x="1193231" y="287951"/>
                    <a:pt x="1193231" y="287951"/>
                    <a:pt x="1193231" y="287951"/>
                  </a:cubicBezTo>
                  <a:cubicBezTo>
                    <a:pt x="1193231" y="287951"/>
                    <a:pt x="1193231" y="287951"/>
                    <a:pt x="1193231" y="287951"/>
                  </a:cubicBezTo>
                  <a:cubicBezTo>
                    <a:pt x="1234043" y="270106"/>
                    <a:pt x="1257009" y="236516"/>
                    <a:pt x="1267098" y="195590"/>
                  </a:cubicBezTo>
                  <a:cubicBezTo>
                    <a:pt x="1273021" y="171477"/>
                    <a:pt x="1272983" y="144461"/>
                    <a:pt x="1266639" y="120119"/>
                  </a:cubicBezTo>
                  <a:cubicBezTo>
                    <a:pt x="1259226" y="91650"/>
                    <a:pt x="1239431" y="70289"/>
                    <a:pt x="1217955" y="49577"/>
                  </a:cubicBezTo>
                  <a:cubicBezTo>
                    <a:pt x="1193958" y="26458"/>
                    <a:pt x="1165603" y="13695"/>
                    <a:pt x="1135224" y="5785"/>
                  </a:cubicBezTo>
                  <a:cubicBezTo>
                    <a:pt x="1105150" y="-2011"/>
                    <a:pt x="1073815" y="-2393"/>
                    <a:pt x="1043244" y="7504"/>
                  </a:cubicBezTo>
                  <a:cubicBezTo>
                    <a:pt x="994408" y="23286"/>
                    <a:pt x="965366" y="58710"/>
                    <a:pt x="946030" y="104031"/>
                  </a:cubicBezTo>
                  <a:cubicBezTo>
                    <a:pt x="937737" y="139302"/>
                    <a:pt x="942208" y="172777"/>
                    <a:pt x="953902" y="207245"/>
                  </a:cubicBezTo>
                  <a:cubicBezTo>
                    <a:pt x="963035" y="234147"/>
                    <a:pt x="971212" y="263036"/>
                    <a:pt x="963187" y="292652"/>
                  </a:cubicBezTo>
                  <a:cubicBezTo>
                    <a:pt x="956615" y="316841"/>
                    <a:pt x="919892" y="328763"/>
                    <a:pt x="919892" y="328763"/>
                  </a:cubicBezTo>
                  <a:cubicBezTo>
                    <a:pt x="896467" y="331667"/>
                    <a:pt x="875373" y="325171"/>
                    <a:pt x="864559" y="323375"/>
                  </a:cubicBezTo>
                  <a:cubicBezTo>
                    <a:pt x="830549" y="317720"/>
                    <a:pt x="579717" y="219091"/>
                    <a:pt x="487967" y="177248"/>
                  </a:cubicBezTo>
                  <a:cubicBezTo>
                    <a:pt x="467179" y="167771"/>
                    <a:pt x="462899" y="170178"/>
                    <a:pt x="454989" y="191883"/>
                  </a:cubicBezTo>
                  <a:cubicBezTo>
                    <a:pt x="446429" y="215384"/>
                    <a:pt x="307142" y="566526"/>
                    <a:pt x="292582" y="595033"/>
                  </a:cubicBezTo>
                  <a:cubicBezTo>
                    <a:pt x="279781" y="620140"/>
                    <a:pt x="279361" y="635616"/>
                    <a:pt x="277641" y="653805"/>
                  </a:cubicBezTo>
                  <a:cubicBezTo>
                    <a:pt x="275004" y="682236"/>
                    <a:pt x="299843" y="696490"/>
                    <a:pt x="321548" y="692286"/>
                  </a:cubicBezTo>
                  <a:cubicBezTo>
                    <a:pt x="360640" y="684758"/>
                    <a:pt x="398204" y="668212"/>
                    <a:pt x="438137" y="667753"/>
                  </a:cubicBezTo>
                  <a:cubicBezTo>
                    <a:pt x="484566" y="667218"/>
                    <a:pt x="524996" y="684032"/>
                    <a:pt x="558814" y="717851"/>
                  </a:cubicBezTo>
                  <a:cubicBezTo>
                    <a:pt x="615676" y="774674"/>
                    <a:pt x="623013" y="842617"/>
                    <a:pt x="600658" y="914000"/>
                  </a:cubicBezTo>
                  <a:cubicBezTo>
                    <a:pt x="587627" y="955614"/>
                    <a:pt x="565540" y="995203"/>
                    <a:pt x="523773" y="1017864"/>
                  </a:cubicBezTo>
                  <a:cubicBezTo>
                    <a:pt x="523773" y="1017864"/>
                    <a:pt x="523773" y="1017864"/>
                    <a:pt x="523773" y="1017864"/>
                  </a:cubicBezTo>
                  <a:cubicBezTo>
                    <a:pt x="482197" y="1051950"/>
                    <a:pt x="433131" y="1052791"/>
                    <a:pt x="384524" y="1044078"/>
                  </a:cubicBezTo>
                  <a:cubicBezTo>
                    <a:pt x="334082" y="1035059"/>
                    <a:pt x="292659" y="1009075"/>
                    <a:pt x="270763" y="959779"/>
                  </a:cubicBezTo>
                  <a:cubicBezTo>
                    <a:pt x="260865" y="937539"/>
                    <a:pt x="253796" y="916140"/>
                    <a:pt x="240612" y="896192"/>
                  </a:cubicBezTo>
                  <a:cubicBezTo>
                    <a:pt x="227887" y="876971"/>
                    <a:pt x="192616" y="881901"/>
                    <a:pt x="180426" y="901619"/>
                  </a:cubicBezTo>
                  <a:cubicBezTo>
                    <a:pt x="166937" y="923477"/>
                    <a:pt x="22949" y="1251232"/>
                    <a:pt x="1588" y="1301750"/>
                  </a:cubicBezTo>
                  <a:cubicBezTo>
                    <a:pt x="-2921" y="1312450"/>
                    <a:pt x="2811" y="1317761"/>
                    <a:pt x="10759" y="1321162"/>
                  </a:cubicBezTo>
                  <a:cubicBezTo>
                    <a:pt x="59519" y="1341874"/>
                    <a:pt x="1108512" y="1768946"/>
                    <a:pt x="1113022" y="1771162"/>
                  </a:cubicBezTo>
                  <a:cubicBezTo>
                    <a:pt x="1140497" y="1784651"/>
                    <a:pt x="1156356" y="1756068"/>
                    <a:pt x="1157617" y="1753164"/>
                  </a:cubicBezTo>
                  <a:cubicBezTo>
                    <a:pt x="1173208" y="1717549"/>
                    <a:pt x="1594509" y="689229"/>
                    <a:pt x="1610291" y="654761"/>
                  </a:cubicBezTo>
                  <a:cubicBezTo>
                    <a:pt x="1614915" y="644634"/>
                    <a:pt x="1615030" y="634661"/>
                    <a:pt x="1603222" y="631413"/>
                  </a:cubicBezTo>
                  <a:close/>
                </a:path>
              </a:pathLst>
            </a:custGeom>
            <a:solidFill>
              <a:schemeClr val="accent4"/>
            </a:solidFill>
            <a:ln w="381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Shape 53">
              <a:extLst>
                <a:ext uri="{FF2B5EF4-FFF2-40B4-BE49-F238E27FC236}">
                  <a16:creationId xmlns:a16="http://schemas.microsoft.com/office/drawing/2014/main" id="{2C97801F-8F1E-4665-937D-35E7279C98ED}"/>
                </a:ext>
              </a:extLst>
            </p:cNvPr>
            <p:cNvSpPr/>
            <p:nvPr/>
          </p:nvSpPr>
          <p:spPr>
            <a:xfrm>
              <a:off x="6306542" y="2538831"/>
              <a:ext cx="1184503" cy="890169"/>
            </a:xfrm>
            <a:custGeom>
              <a:avLst/>
              <a:gdLst>
                <a:gd name="connsiteX0" fmla="*/ 309891 w 1184503"/>
                <a:gd name="connsiteY0" fmla="*/ 0 h 890169"/>
                <a:gd name="connsiteX1" fmla="*/ 573041 w 1184503"/>
                <a:gd name="connsiteY1" fmla="*/ 129 h 890169"/>
                <a:gd name="connsiteX2" fmla="*/ 606768 w 1184503"/>
                <a:gd name="connsiteY2" fmla="*/ 126 h 890169"/>
                <a:gd name="connsiteX3" fmla="*/ 611035 w 1184503"/>
                <a:gd name="connsiteY3" fmla="*/ 856 h 890169"/>
                <a:gd name="connsiteX4" fmla="*/ 624430 w 1184503"/>
                <a:gd name="connsiteY4" fmla="*/ 43348 h 890169"/>
                <a:gd name="connsiteX5" fmla="*/ 597035 w 1184503"/>
                <a:gd name="connsiteY5" fmla="*/ 82382 h 890169"/>
                <a:gd name="connsiteX6" fmla="*/ 631512 w 1184503"/>
                <a:gd name="connsiteY6" fmla="*/ 271401 h 890169"/>
                <a:gd name="connsiteX7" fmla="*/ 682812 w 1184503"/>
                <a:gd name="connsiteY7" fmla="*/ 288006 h 890169"/>
                <a:gd name="connsiteX8" fmla="*/ 735739 w 1184503"/>
                <a:gd name="connsiteY8" fmla="*/ 287295 h 890169"/>
                <a:gd name="connsiteX9" fmla="*/ 767554 w 1184503"/>
                <a:gd name="connsiteY9" fmla="*/ 278292 h 890169"/>
                <a:gd name="connsiteX10" fmla="*/ 841805 w 1184503"/>
                <a:gd name="connsiteY10" fmla="*/ 188393 h 890169"/>
                <a:gd name="connsiteX11" fmla="*/ 826241 w 1184503"/>
                <a:gd name="connsiteY11" fmla="*/ 96931 h 890169"/>
                <a:gd name="connsiteX12" fmla="*/ 788031 w 1184503"/>
                <a:gd name="connsiteY12" fmla="*/ 45791 h 890169"/>
                <a:gd name="connsiteX13" fmla="*/ 798990 w 1184503"/>
                <a:gd name="connsiteY13" fmla="*/ 1110 h 890169"/>
                <a:gd name="connsiteX14" fmla="*/ 801980 w 1184503"/>
                <a:gd name="connsiteY14" fmla="*/ 98 h 890169"/>
                <a:gd name="connsiteX15" fmla="*/ 838094 w 1184503"/>
                <a:gd name="connsiteY15" fmla="*/ 91 h 890169"/>
                <a:gd name="connsiteX16" fmla="*/ 1168796 w 1184503"/>
                <a:gd name="connsiteY16" fmla="*/ 27 h 890169"/>
                <a:gd name="connsiteX17" fmla="*/ 1183536 w 1184503"/>
                <a:gd name="connsiteY17" fmla="*/ 14521 h 890169"/>
                <a:gd name="connsiteX18" fmla="*/ 1183289 w 1184503"/>
                <a:gd name="connsiteY18" fmla="*/ 876831 h 890169"/>
                <a:gd name="connsiteX19" fmla="*/ 1171898 w 1184503"/>
                <a:gd name="connsiteY19" fmla="*/ 887728 h 890169"/>
                <a:gd name="connsiteX20" fmla="*/ 868028 w 1184503"/>
                <a:gd name="connsiteY20" fmla="*/ 888771 h 890169"/>
                <a:gd name="connsiteX21" fmla="*/ 802835 w 1184503"/>
                <a:gd name="connsiteY21" fmla="*/ 883748 h 890169"/>
                <a:gd name="connsiteX22" fmla="*/ 789796 w 1184503"/>
                <a:gd name="connsiteY22" fmla="*/ 841887 h 890169"/>
                <a:gd name="connsiteX23" fmla="*/ 823642 w 1184503"/>
                <a:gd name="connsiteY23" fmla="*/ 804500 h 890169"/>
                <a:gd name="connsiteX24" fmla="*/ 809066 w 1184503"/>
                <a:gd name="connsiteY24" fmla="*/ 627065 h 890169"/>
                <a:gd name="connsiteX25" fmla="*/ 640963 w 1184503"/>
                <a:gd name="connsiteY25" fmla="*/ 613916 h 890169"/>
                <a:gd name="connsiteX26" fmla="*/ 601024 w 1184503"/>
                <a:gd name="connsiteY26" fmla="*/ 797336 h 890169"/>
                <a:gd name="connsiteX27" fmla="*/ 642253 w 1184503"/>
                <a:gd name="connsiteY27" fmla="*/ 837083 h 890169"/>
                <a:gd name="connsiteX28" fmla="*/ 638301 w 1184503"/>
                <a:gd name="connsiteY28" fmla="*/ 878423 h 890169"/>
                <a:gd name="connsiteX29" fmla="*/ 576154 w 1184503"/>
                <a:gd name="connsiteY29" fmla="*/ 887152 h 890169"/>
                <a:gd name="connsiteX30" fmla="*/ 309973 w 1184503"/>
                <a:gd name="connsiteY30" fmla="*/ 887866 h 890169"/>
                <a:gd name="connsiteX31" fmla="*/ 293558 w 1184503"/>
                <a:gd name="connsiteY31" fmla="*/ 871011 h 890169"/>
                <a:gd name="connsiteX32" fmla="*/ 292488 w 1184503"/>
                <a:gd name="connsiteY32" fmla="*/ 626955 h 890169"/>
                <a:gd name="connsiteX33" fmla="*/ 278543 w 1184503"/>
                <a:gd name="connsiteY33" fmla="*/ 550233 h 890169"/>
                <a:gd name="connsiteX34" fmla="*/ 223835 w 1184503"/>
                <a:gd name="connsiteY34" fmla="*/ 540982 h 890169"/>
                <a:gd name="connsiteX35" fmla="*/ 180767 w 1184503"/>
                <a:gd name="connsiteY35" fmla="*/ 569832 h 890169"/>
                <a:gd name="connsiteX36" fmla="*/ 106103 w 1184503"/>
                <a:gd name="connsiteY36" fmla="*/ 596815 h 890169"/>
                <a:gd name="connsiteX37" fmla="*/ 6982 w 1184503"/>
                <a:gd name="connsiteY37" fmla="*/ 524787 h 890169"/>
                <a:gd name="connsiteX38" fmla="*/ 7366 w 1184503"/>
                <a:gd name="connsiteY38" fmla="*/ 433433 h 890169"/>
                <a:gd name="connsiteX39" fmla="*/ 21942 w 1184503"/>
                <a:gd name="connsiteY39" fmla="*/ 404941 h 890169"/>
                <a:gd name="connsiteX40" fmla="*/ 53839 w 1184503"/>
                <a:gd name="connsiteY40" fmla="*/ 376008 h 890169"/>
                <a:gd name="connsiteX41" fmla="*/ 173547 w 1184503"/>
                <a:gd name="connsiteY41" fmla="*/ 384133 h 890169"/>
                <a:gd name="connsiteX42" fmla="*/ 219471 w 1184503"/>
                <a:gd name="connsiteY42" fmla="*/ 415399 h 890169"/>
                <a:gd name="connsiteX43" fmla="*/ 274069 w 1184503"/>
                <a:gd name="connsiteY43" fmla="*/ 412956 h 890169"/>
                <a:gd name="connsiteX44" fmla="*/ 291060 w 1184503"/>
                <a:gd name="connsiteY44" fmla="*/ 358495 h 890169"/>
                <a:gd name="connsiteX45" fmla="*/ 293504 w 1184503"/>
                <a:gd name="connsiteY45" fmla="*/ 16937 h 890169"/>
                <a:gd name="connsiteX46" fmla="*/ 296241 w 1184503"/>
                <a:gd name="connsiteY46" fmla="*/ 3661 h 890169"/>
                <a:gd name="connsiteX47" fmla="*/ 299549 w 1184503"/>
                <a:gd name="connsiteY47" fmla="*/ 2774 h 890169"/>
                <a:gd name="connsiteX48" fmla="*/ 299549 w 1184503"/>
                <a:gd name="connsiteY48" fmla="*/ 6530 h 890169"/>
                <a:gd name="connsiteX49" fmla="*/ 301462 w 1184503"/>
                <a:gd name="connsiteY49" fmla="*/ 2261 h 89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84503" h="890169">
                  <a:moveTo>
                    <a:pt x="309891" y="0"/>
                  </a:moveTo>
                  <a:cubicBezTo>
                    <a:pt x="345558" y="103"/>
                    <a:pt x="448373" y="133"/>
                    <a:pt x="573041" y="129"/>
                  </a:cubicBezTo>
                  <a:lnTo>
                    <a:pt x="606768" y="126"/>
                  </a:lnTo>
                  <a:lnTo>
                    <a:pt x="611035" y="856"/>
                  </a:lnTo>
                  <a:cubicBezTo>
                    <a:pt x="629865" y="8158"/>
                    <a:pt x="633983" y="25095"/>
                    <a:pt x="624430" y="43348"/>
                  </a:cubicBezTo>
                  <a:cubicBezTo>
                    <a:pt x="616991" y="57540"/>
                    <a:pt x="608097" y="71210"/>
                    <a:pt x="597035" y="82382"/>
                  </a:cubicBezTo>
                  <a:cubicBezTo>
                    <a:pt x="542767" y="137282"/>
                    <a:pt x="568816" y="238956"/>
                    <a:pt x="631512" y="271401"/>
                  </a:cubicBezTo>
                  <a:cubicBezTo>
                    <a:pt x="648613" y="280241"/>
                    <a:pt x="665577" y="285566"/>
                    <a:pt x="682812" y="288006"/>
                  </a:cubicBezTo>
                  <a:cubicBezTo>
                    <a:pt x="700047" y="290445"/>
                    <a:pt x="717553" y="289999"/>
                    <a:pt x="735739" y="287295"/>
                  </a:cubicBezTo>
                  <a:cubicBezTo>
                    <a:pt x="746856" y="286142"/>
                    <a:pt x="757150" y="282025"/>
                    <a:pt x="767554" y="278292"/>
                  </a:cubicBezTo>
                  <a:cubicBezTo>
                    <a:pt x="808152" y="261437"/>
                    <a:pt x="832225" y="229898"/>
                    <a:pt x="841805" y="188393"/>
                  </a:cubicBezTo>
                  <a:cubicBezTo>
                    <a:pt x="849107" y="156662"/>
                    <a:pt x="845730" y="124819"/>
                    <a:pt x="826241" y="96931"/>
                  </a:cubicBezTo>
                  <a:cubicBezTo>
                    <a:pt x="814053" y="79500"/>
                    <a:pt x="800822" y="62811"/>
                    <a:pt x="788031" y="45791"/>
                  </a:cubicBezTo>
                  <a:cubicBezTo>
                    <a:pt x="775205" y="29589"/>
                    <a:pt x="785509" y="9928"/>
                    <a:pt x="798990" y="1110"/>
                  </a:cubicBezTo>
                  <a:lnTo>
                    <a:pt x="801980" y="98"/>
                  </a:lnTo>
                  <a:lnTo>
                    <a:pt x="838094" y="91"/>
                  </a:lnTo>
                  <a:cubicBezTo>
                    <a:pt x="971768" y="62"/>
                    <a:pt x="1097101" y="27"/>
                    <a:pt x="1168796" y="27"/>
                  </a:cubicBezTo>
                  <a:cubicBezTo>
                    <a:pt x="1180270" y="27"/>
                    <a:pt x="1183289" y="3459"/>
                    <a:pt x="1183536" y="14521"/>
                  </a:cubicBezTo>
                  <a:cubicBezTo>
                    <a:pt x="1185897" y="122811"/>
                    <a:pt x="1183179" y="862666"/>
                    <a:pt x="1183289" y="876831"/>
                  </a:cubicBezTo>
                  <a:cubicBezTo>
                    <a:pt x="1183345" y="885231"/>
                    <a:pt x="1179968" y="887838"/>
                    <a:pt x="1171898" y="887728"/>
                  </a:cubicBezTo>
                  <a:cubicBezTo>
                    <a:pt x="1160040" y="887564"/>
                    <a:pt x="952080" y="892505"/>
                    <a:pt x="868028" y="888771"/>
                  </a:cubicBezTo>
                  <a:cubicBezTo>
                    <a:pt x="837504" y="887427"/>
                    <a:pt x="823752" y="890583"/>
                    <a:pt x="802835" y="883748"/>
                  </a:cubicBezTo>
                  <a:cubicBezTo>
                    <a:pt x="785679" y="878121"/>
                    <a:pt x="781204" y="857396"/>
                    <a:pt x="789796" y="841887"/>
                  </a:cubicBezTo>
                  <a:cubicBezTo>
                    <a:pt x="797921" y="827202"/>
                    <a:pt x="811756" y="816634"/>
                    <a:pt x="823642" y="804500"/>
                  </a:cubicBezTo>
                  <a:cubicBezTo>
                    <a:pt x="873820" y="753251"/>
                    <a:pt x="859436" y="668184"/>
                    <a:pt x="809066" y="627065"/>
                  </a:cubicBezTo>
                  <a:cubicBezTo>
                    <a:pt x="761990" y="588635"/>
                    <a:pt x="693365" y="584654"/>
                    <a:pt x="640963" y="613916"/>
                  </a:cubicBezTo>
                  <a:cubicBezTo>
                    <a:pt x="578295" y="648914"/>
                    <a:pt x="554524" y="739993"/>
                    <a:pt x="601024" y="797336"/>
                  </a:cubicBezTo>
                  <a:cubicBezTo>
                    <a:pt x="613349" y="812543"/>
                    <a:pt x="631932" y="820531"/>
                    <a:pt x="642253" y="837083"/>
                  </a:cubicBezTo>
                  <a:cubicBezTo>
                    <a:pt x="650625" y="850534"/>
                    <a:pt x="652986" y="871863"/>
                    <a:pt x="638301" y="878423"/>
                  </a:cubicBezTo>
                  <a:cubicBezTo>
                    <a:pt x="622737" y="885395"/>
                    <a:pt x="605087" y="886658"/>
                    <a:pt x="576154" y="887152"/>
                  </a:cubicBezTo>
                  <a:cubicBezTo>
                    <a:pt x="487436" y="889540"/>
                    <a:pt x="398691" y="887234"/>
                    <a:pt x="309973" y="887866"/>
                  </a:cubicBezTo>
                  <a:cubicBezTo>
                    <a:pt x="296495" y="887975"/>
                    <a:pt x="293504" y="883913"/>
                    <a:pt x="293558" y="871011"/>
                  </a:cubicBezTo>
                  <a:cubicBezTo>
                    <a:pt x="293860" y="789650"/>
                    <a:pt x="294107" y="708289"/>
                    <a:pt x="292488" y="626955"/>
                  </a:cubicBezTo>
                  <a:cubicBezTo>
                    <a:pt x="291994" y="602223"/>
                    <a:pt x="292295" y="572192"/>
                    <a:pt x="278543" y="550233"/>
                  </a:cubicBezTo>
                  <a:cubicBezTo>
                    <a:pt x="265999" y="530221"/>
                    <a:pt x="245054" y="530660"/>
                    <a:pt x="223835" y="540982"/>
                  </a:cubicBezTo>
                  <a:cubicBezTo>
                    <a:pt x="208134" y="548613"/>
                    <a:pt x="193750" y="558632"/>
                    <a:pt x="180767" y="569832"/>
                  </a:cubicBezTo>
                  <a:cubicBezTo>
                    <a:pt x="158944" y="588635"/>
                    <a:pt x="135365" y="595854"/>
                    <a:pt x="106103" y="596815"/>
                  </a:cubicBezTo>
                  <a:cubicBezTo>
                    <a:pt x="59521" y="598352"/>
                    <a:pt x="19609" y="562640"/>
                    <a:pt x="6982" y="524787"/>
                  </a:cubicBezTo>
                  <a:cubicBezTo>
                    <a:pt x="-3175" y="494372"/>
                    <a:pt x="-1555" y="463847"/>
                    <a:pt x="7366" y="433433"/>
                  </a:cubicBezTo>
                  <a:cubicBezTo>
                    <a:pt x="10386" y="423002"/>
                    <a:pt x="17138" y="414466"/>
                    <a:pt x="21942" y="404941"/>
                  </a:cubicBezTo>
                  <a:cubicBezTo>
                    <a:pt x="30452" y="392944"/>
                    <a:pt x="41074" y="383145"/>
                    <a:pt x="53839" y="376008"/>
                  </a:cubicBezTo>
                  <a:cubicBezTo>
                    <a:pt x="90512" y="355476"/>
                    <a:pt x="139400" y="354158"/>
                    <a:pt x="173547" y="384133"/>
                  </a:cubicBezTo>
                  <a:cubicBezTo>
                    <a:pt x="187492" y="396349"/>
                    <a:pt x="202672" y="407164"/>
                    <a:pt x="219471" y="415399"/>
                  </a:cubicBezTo>
                  <a:cubicBezTo>
                    <a:pt x="240827" y="427367"/>
                    <a:pt x="266356" y="423414"/>
                    <a:pt x="274069" y="412956"/>
                  </a:cubicBezTo>
                  <a:cubicBezTo>
                    <a:pt x="288755" y="393054"/>
                    <a:pt x="290703" y="381800"/>
                    <a:pt x="291060" y="358495"/>
                  </a:cubicBezTo>
                  <a:cubicBezTo>
                    <a:pt x="292460" y="263574"/>
                    <a:pt x="294437" y="30552"/>
                    <a:pt x="293504" y="16937"/>
                  </a:cubicBezTo>
                  <a:cubicBezTo>
                    <a:pt x="293078" y="10541"/>
                    <a:pt x="293750" y="6300"/>
                    <a:pt x="296241" y="3661"/>
                  </a:cubicBezTo>
                  <a:lnTo>
                    <a:pt x="299549" y="2774"/>
                  </a:lnTo>
                  <a:lnTo>
                    <a:pt x="299549" y="6530"/>
                  </a:lnTo>
                  <a:lnTo>
                    <a:pt x="301462" y="2261"/>
                  </a:lnTo>
                  <a:close/>
                </a:path>
              </a:pathLst>
            </a:custGeom>
            <a:solidFill>
              <a:schemeClr val="accent1"/>
            </a:solidFill>
            <a:ln w="3812"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Graphic 173">
              <a:extLst>
                <a:ext uri="{FF2B5EF4-FFF2-40B4-BE49-F238E27FC236}">
                  <a16:creationId xmlns:a16="http://schemas.microsoft.com/office/drawing/2014/main" id="{A8E94151-9C51-429E-90D2-A9ED871B8A91}"/>
                </a:ext>
              </a:extLst>
            </p:cNvPr>
            <p:cNvSpPr/>
            <p:nvPr/>
          </p:nvSpPr>
          <p:spPr>
            <a:xfrm>
              <a:off x="5688794" y="3446510"/>
              <a:ext cx="1184844" cy="888611"/>
            </a:xfrm>
            <a:custGeom>
              <a:avLst/>
              <a:gdLst>
                <a:gd name="connsiteX0" fmla="*/ 1287062 w 1649438"/>
                <a:gd name="connsiteY0" fmla="*/ 736301 h 1237048"/>
                <a:gd name="connsiteX1" fmla="*/ 1326574 w 1649438"/>
                <a:gd name="connsiteY1" fmla="*/ 733932 h 1237048"/>
                <a:gd name="connsiteX2" fmla="*/ 1406440 w 1649438"/>
                <a:gd name="connsiteY2" fmla="*/ 784488 h 1237048"/>
                <a:gd name="connsiteX3" fmla="*/ 1544390 w 1649438"/>
                <a:gd name="connsiteY3" fmla="*/ 807264 h 1237048"/>
                <a:gd name="connsiteX4" fmla="*/ 1630294 w 1649438"/>
                <a:gd name="connsiteY4" fmla="*/ 734773 h 1237048"/>
                <a:gd name="connsiteX5" fmla="*/ 1621161 w 1649438"/>
                <a:gd name="connsiteY5" fmla="*/ 553871 h 1237048"/>
                <a:gd name="connsiteX6" fmla="*/ 1404224 w 1649438"/>
                <a:gd name="connsiteY6" fmla="*/ 519976 h 1237048"/>
                <a:gd name="connsiteX7" fmla="*/ 1330281 w 1649438"/>
                <a:gd name="connsiteY7" fmla="*/ 569768 h 1237048"/>
                <a:gd name="connsiteX8" fmla="*/ 1261191 w 1649438"/>
                <a:gd name="connsiteY8" fmla="*/ 548483 h 1237048"/>
                <a:gd name="connsiteX9" fmla="*/ 1241550 w 1649438"/>
                <a:gd name="connsiteY9" fmla="*/ 455396 h 1237048"/>
                <a:gd name="connsiteX10" fmla="*/ 1240594 w 1649438"/>
                <a:gd name="connsiteY10" fmla="*/ 41011 h 1237048"/>
                <a:gd name="connsiteX11" fmla="*/ 1218240 w 1649438"/>
                <a:gd name="connsiteY11" fmla="*/ 619 h 1237048"/>
                <a:gd name="connsiteX12" fmla="*/ 815089 w 1649438"/>
                <a:gd name="connsiteY12" fmla="*/ 581 h 1237048"/>
                <a:gd name="connsiteX13" fmla="*/ 737708 w 1649438"/>
                <a:gd name="connsiteY13" fmla="*/ 4364 h 1237048"/>
                <a:gd name="connsiteX14" fmla="*/ 703812 w 1649438"/>
                <a:gd name="connsiteY14" fmla="*/ 54767 h 1237048"/>
                <a:gd name="connsiteX15" fmla="*/ 778023 w 1649438"/>
                <a:gd name="connsiteY15" fmla="*/ 171012 h 1237048"/>
                <a:gd name="connsiteX16" fmla="*/ 766673 w 1649438"/>
                <a:gd name="connsiteY16" fmla="*/ 313089 h 1237048"/>
                <a:gd name="connsiteX17" fmla="*/ 673891 w 1649438"/>
                <a:gd name="connsiteY17" fmla="*/ 391235 h 1237048"/>
                <a:gd name="connsiteX18" fmla="*/ 542514 w 1649438"/>
                <a:gd name="connsiteY18" fmla="*/ 399604 h 1237048"/>
                <a:gd name="connsiteX19" fmla="*/ 461502 w 1649438"/>
                <a:gd name="connsiteY19" fmla="*/ 359480 h 1237048"/>
                <a:gd name="connsiteX20" fmla="*/ 399902 w 1649438"/>
                <a:gd name="connsiteY20" fmla="*/ 223861 h 1237048"/>
                <a:gd name="connsiteX21" fmla="*/ 455693 w 1649438"/>
                <a:gd name="connsiteY21" fmla="*/ 98331 h 1237048"/>
                <a:gd name="connsiteX22" fmla="*/ 488710 w 1649438"/>
                <a:gd name="connsiteY22" fmla="*/ 43189 h 1237048"/>
                <a:gd name="connsiteX23" fmla="*/ 458789 w 1649438"/>
                <a:gd name="connsiteY23" fmla="*/ 7765 h 1237048"/>
                <a:gd name="connsiteX24" fmla="*/ 365013 w 1649438"/>
                <a:gd name="connsiteY24" fmla="*/ 1192 h 1237048"/>
                <a:gd name="connsiteX25" fmla="*/ 17922 w 1649438"/>
                <a:gd name="connsiteY25" fmla="*/ 1727 h 1237048"/>
                <a:gd name="connsiteX26" fmla="*/ 0 w 1649438"/>
                <a:gd name="connsiteY26" fmla="*/ 12504 h 1237048"/>
                <a:gd name="connsiteX27" fmla="*/ 1223 w 1649438"/>
                <a:gd name="connsiteY27" fmla="*/ 1215267 h 1237048"/>
                <a:gd name="connsiteX28" fmla="*/ 11617 w 1649438"/>
                <a:gd name="connsiteY28" fmla="*/ 1237048 h 1237048"/>
                <a:gd name="connsiteX29" fmla="*/ 1214189 w 1649438"/>
                <a:gd name="connsiteY29" fmla="*/ 1234985 h 1237048"/>
                <a:gd name="connsiteX30" fmla="*/ 1239486 w 1649438"/>
                <a:gd name="connsiteY30" fmla="*/ 1212439 h 1237048"/>
                <a:gd name="connsiteX31" fmla="*/ 1241856 w 1649438"/>
                <a:gd name="connsiteY31" fmla="*/ 922553 h 1237048"/>
                <a:gd name="connsiteX32" fmla="*/ 1246174 w 1649438"/>
                <a:gd name="connsiteY32" fmla="*/ 810206 h 1237048"/>
                <a:gd name="connsiteX33" fmla="*/ 1287062 w 1649438"/>
                <a:gd name="connsiteY33" fmla="*/ 736301 h 123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49438" h="1237048">
                  <a:moveTo>
                    <a:pt x="1287062" y="736301"/>
                  </a:moveTo>
                  <a:cubicBezTo>
                    <a:pt x="1300284" y="728277"/>
                    <a:pt x="1312970" y="728239"/>
                    <a:pt x="1326574" y="733932"/>
                  </a:cubicBezTo>
                  <a:cubicBezTo>
                    <a:pt x="1356037" y="746275"/>
                    <a:pt x="1381563" y="765267"/>
                    <a:pt x="1406440" y="784488"/>
                  </a:cubicBezTo>
                  <a:cubicBezTo>
                    <a:pt x="1445341" y="814562"/>
                    <a:pt x="1497464" y="820141"/>
                    <a:pt x="1544390" y="807264"/>
                  </a:cubicBezTo>
                  <a:cubicBezTo>
                    <a:pt x="1583215" y="796602"/>
                    <a:pt x="1612983" y="770846"/>
                    <a:pt x="1630294" y="734773"/>
                  </a:cubicBezTo>
                  <a:cubicBezTo>
                    <a:pt x="1659565" y="673784"/>
                    <a:pt x="1654291" y="614095"/>
                    <a:pt x="1621161" y="553871"/>
                  </a:cubicBezTo>
                  <a:cubicBezTo>
                    <a:pt x="1584552" y="487380"/>
                    <a:pt x="1467963" y="461166"/>
                    <a:pt x="1404224" y="519976"/>
                  </a:cubicBezTo>
                  <a:cubicBezTo>
                    <a:pt x="1382442" y="540076"/>
                    <a:pt x="1357642" y="557081"/>
                    <a:pt x="1330281" y="569768"/>
                  </a:cubicBezTo>
                  <a:cubicBezTo>
                    <a:pt x="1306359" y="580850"/>
                    <a:pt x="1271700" y="572252"/>
                    <a:pt x="1261191" y="548483"/>
                  </a:cubicBezTo>
                  <a:cubicBezTo>
                    <a:pt x="1246823" y="516116"/>
                    <a:pt x="1241015" y="491927"/>
                    <a:pt x="1241550" y="455396"/>
                  </a:cubicBezTo>
                  <a:cubicBezTo>
                    <a:pt x="1242352" y="398840"/>
                    <a:pt x="1240480" y="45367"/>
                    <a:pt x="1240594" y="41011"/>
                  </a:cubicBezTo>
                  <a:cubicBezTo>
                    <a:pt x="1241550" y="3944"/>
                    <a:pt x="1238072" y="46"/>
                    <a:pt x="1218240" y="619"/>
                  </a:cubicBezTo>
                  <a:cubicBezTo>
                    <a:pt x="1208113" y="466"/>
                    <a:pt x="927704" y="1651"/>
                    <a:pt x="815089" y="581"/>
                  </a:cubicBezTo>
                  <a:cubicBezTo>
                    <a:pt x="780239" y="237"/>
                    <a:pt x="771335" y="-1750"/>
                    <a:pt x="737708" y="4364"/>
                  </a:cubicBezTo>
                  <a:cubicBezTo>
                    <a:pt x="710653" y="9255"/>
                    <a:pt x="699341" y="29776"/>
                    <a:pt x="703812" y="54767"/>
                  </a:cubicBezTo>
                  <a:cubicBezTo>
                    <a:pt x="727390" y="94738"/>
                    <a:pt x="760750" y="127220"/>
                    <a:pt x="778023" y="171012"/>
                  </a:cubicBezTo>
                  <a:cubicBezTo>
                    <a:pt x="796136" y="216945"/>
                    <a:pt x="792467" y="270864"/>
                    <a:pt x="766673" y="313089"/>
                  </a:cubicBezTo>
                  <a:cubicBezTo>
                    <a:pt x="745121" y="348398"/>
                    <a:pt x="711531" y="374804"/>
                    <a:pt x="673891" y="391235"/>
                  </a:cubicBezTo>
                  <a:cubicBezTo>
                    <a:pt x="630022" y="410342"/>
                    <a:pt x="588637" y="412406"/>
                    <a:pt x="542514" y="399604"/>
                  </a:cubicBezTo>
                  <a:cubicBezTo>
                    <a:pt x="512593" y="391312"/>
                    <a:pt x="485538" y="378931"/>
                    <a:pt x="461502" y="359480"/>
                  </a:cubicBezTo>
                  <a:cubicBezTo>
                    <a:pt x="418321" y="324515"/>
                    <a:pt x="399711" y="277283"/>
                    <a:pt x="399902" y="223861"/>
                  </a:cubicBezTo>
                  <a:cubicBezTo>
                    <a:pt x="400093" y="176400"/>
                    <a:pt x="428906" y="135168"/>
                    <a:pt x="455693" y="98331"/>
                  </a:cubicBezTo>
                  <a:cubicBezTo>
                    <a:pt x="467234" y="82434"/>
                    <a:pt x="486532" y="63671"/>
                    <a:pt x="488710" y="43189"/>
                  </a:cubicBezTo>
                  <a:cubicBezTo>
                    <a:pt x="490735" y="24350"/>
                    <a:pt x="474227" y="11242"/>
                    <a:pt x="458789" y="7765"/>
                  </a:cubicBezTo>
                  <a:cubicBezTo>
                    <a:pt x="428791" y="1040"/>
                    <a:pt x="396310" y="1154"/>
                    <a:pt x="365013" y="1192"/>
                  </a:cubicBezTo>
                  <a:cubicBezTo>
                    <a:pt x="251749" y="1345"/>
                    <a:pt x="142574" y="696"/>
                    <a:pt x="17922" y="1727"/>
                  </a:cubicBezTo>
                  <a:cubicBezTo>
                    <a:pt x="10547" y="1727"/>
                    <a:pt x="0" y="657"/>
                    <a:pt x="0" y="12504"/>
                  </a:cubicBezTo>
                  <a:cubicBezTo>
                    <a:pt x="573" y="37686"/>
                    <a:pt x="994" y="848572"/>
                    <a:pt x="1223" y="1215267"/>
                  </a:cubicBezTo>
                  <a:cubicBezTo>
                    <a:pt x="1223" y="1223368"/>
                    <a:pt x="-4471" y="1235902"/>
                    <a:pt x="11617" y="1237048"/>
                  </a:cubicBezTo>
                  <a:cubicBezTo>
                    <a:pt x="19833" y="1236513"/>
                    <a:pt x="981279" y="1234794"/>
                    <a:pt x="1214189" y="1234985"/>
                  </a:cubicBezTo>
                  <a:cubicBezTo>
                    <a:pt x="1231156" y="1234985"/>
                    <a:pt x="1238760" y="1231775"/>
                    <a:pt x="1239486" y="1212439"/>
                  </a:cubicBezTo>
                  <a:cubicBezTo>
                    <a:pt x="1243117" y="1115798"/>
                    <a:pt x="1240633" y="1019156"/>
                    <a:pt x="1241856" y="922553"/>
                  </a:cubicBezTo>
                  <a:cubicBezTo>
                    <a:pt x="1242314" y="885104"/>
                    <a:pt x="1239983" y="847464"/>
                    <a:pt x="1246174" y="810206"/>
                  </a:cubicBezTo>
                  <a:cubicBezTo>
                    <a:pt x="1255039" y="782960"/>
                    <a:pt x="1259090" y="753306"/>
                    <a:pt x="1287062" y="736301"/>
                  </a:cubicBezTo>
                  <a:close/>
                </a:path>
              </a:pathLst>
            </a:custGeom>
            <a:solidFill>
              <a:schemeClr val="accent3"/>
            </a:solidFill>
            <a:ln w="381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55">
              <a:extLst>
                <a:ext uri="{FF2B5EF4-FFF2-40B4-BE49-F238E27FC236}">
                  <a16:creationId xmlns:a16="http://schemas.microsoft.com/office/drawing/2014/main" id="{57BB0F44-9B02-4CC2-AD68-AE660C67CC7B}"/>
                </a:ext>
              </a:extLst>
            </p:cNvPr>
            <p:cNvSpPr/>
            <p:nvPr/>
          </p:nvSpPr>
          <p:spPr>
            <a:xfrm>
              <a:off x="5398802" y="1137810"/>
              <a:ext cx="1181864" cy="1380404"/>
            </a:xfrm>
            <a:custGeom>
              <a:avLst/>
              <a:gdLst>
                <a:gd name="connsiteX0" fmla="*/ 1181863 w 1181864"/>
                <a:gd name="connsiteY0" fmla="*/ 0 h 1380404"/>
                <a:gd name="connsiteX1" fmla="*/ 1181863 w 1181864"/>
                <a:gd name="connsiteY1" fmla="*/ 592860 h 1380404"/>
                <a:gd name="connsiteX2" fmla="*/ 1181798 w 1181864"/>
                <a:gd name="connsiteY2" fmla="*/ 592860 h 1380404"/>
                <a:gd name="connsiteX3" fmla="*/ 1181839 w 1181864"/>
                <a:gd name="connsiteY3" fmla="*/ 620867 h 1380404"/>
                <a:gd name="connsiteX4" fmla="*/ 1181864 w 1181864"/>
                <a:gd name="connsiteY4" fmla="*/ 650080 h 1380404"/>
                <a:gd name="connsiteX5" fmla="*/ 1132510 w 1181864"/>
                <a:gd name="connsiteY5" fmla="*/ 674839 h 1380404"/>
                <a:gd name="connsiteX6" fmla="*/ 1081370 w 1181864"/>
                <a:gd name="connsiteY6" fmla="*/ 636629 h 1380404"/>
                <a:gd name="connsiteX7" fmla="*/ 989908 w 1181864"/>
                <a:gd name="connsiteY7" fmla="*/ 621065 h 1380404"/>
                <a:gd name="connsiteX8" fmla="*/ 900009 w 1181864"/>
                <a:gd name="connsiteY8" fmla="*/ 695317 h 1380404"/>
                <a:gd name="connsiteX9" fmla="*/ 891006 w 1181864"/>
                <a:gd name="connsiteY9" fmla="*/ 727132 h 1380404"/>
                <a:gd name="connsiteX10" fmla="*/ 906900 w 1181864"/>
                <a:gd name="connsiteY10" fmla="*/ 831358 h 1380404"/>
                <a:gd name="connsiteX11" fmla="*/ 1095919 w 1181864"/>
                <a:gd name="connsiteY11" fmla="*/ 865835 h 1380404"/>
                <a:gd name="connsiteX12" fmla="*/ 1134953 w 1181864"/>
                <a:gd name="connsiteY12" fmla="*/ 838440 h 1380404"/>
                <a:gd name="connsiteX13" fmla="*/ 1177445 w 1181864"/>
                <a:gd name="connsiteY13" fmla="*/ 851836 h 1380404"/>
                <a:gd name="connsiteX14" fmla="*/ 1181233 w 1181864"/>
                <a:gd name="connsiteY14" fmla="*/ 904238 h 1380404"/>
                <a:gd name="connsiteX15" fmla="*/ 1181222 w 1181864"/>
                <a:gd name="connsiteY15" fmla="*/ 948671 h 1380404"/>
                <a:gd name="connsiteX16" fmla="*/ 1181864 w 1181864"/>
                <a:gd name="connsiteY16" fmla="*/ 948671 h 1380404"/>
                <a:gd name="connsiteX17" fmla="*/ 1181864 w 1181864"/>
                <a:gd name="connsiteY17" fmla="*/ 1380404 h 1380404"/>
                <a:gd name="connsiteX18" fmla="*/ 813390 w 1181864"/>
                <a:gd name="connsiteY18" fmla="*/ 1380404 h 1380404"/>
                <a:gd name="connsiteX19" fmla="*/ 793395 w 1181864"/>
                <a:gd name="connsiteY19" fmla="*/ 1367398 h 1380404"/>
                <a:gd name="connsiteX20" fmla="*/ 794119 w 1181864"/>
                <a:gd name="connsiteY20" fmla="*/ 1334621 h 1380404"/>
                <a:gd name="connsiteX21" fmla="*/ 832329 w 1181864"/>
                <a:gd name="connsiteY21" fmla="*/ 1283481 h 1380404"/>
                <a:gd name="connsiteX22" fmla="*/ 847893 w 1181864"/>
                <a:gd name="connsiteY22" fmla="*/ 1192019 h 1380404"/>
                <a:gd name="connsiteX23" fmla="*/ 773642 w 1181864"/>
                <a:gd name="connsiteY23" fmla="*/ 1102120 h 1380404"/>
                <a:gd name="connsiteX24" fmla="*/ 741827 w 1181864"/>
                <a:gd name="connsiteY24" fmla="*/ 1093117 h 1380404"/>
                <a:gd name="connsiteX25" fmla="*/ 688900 w 1181864"/>
                <a:gd name="connsiteY25" fmla="*/ 1092406 h 1380404"/>
                <a:gd name="connsiteX26" fmla="*/ 637600 w 1181864"/>
                <a:gd name="connsiteY26" fmla="*/ 1109011 h 1380404"/>
                <a:gd name="connsiteX27" fmla="*/ 603123 w 1181864"/>
                <a:gd name="connsiteY27" fmla="*/ 1298030 h 1380404"/>
                <a:gd name="connsiteX28" fmla="*/ 630518 w 1181864"/>
                <a:gd name="connsiteY28" fmla="*/ 1337064 h 1380404"/>
                <a:gd name="connsiteX29" fmla="*/ 617123 w 1181864"/>
                <a:gd name="connsiteY29" fmla="*/ 1379556 h 1380404"/>
                <a:gd name="connsiteX30" fmla="*/ 612160 w 1181864"/>
                <a:gd name="connsiteY30" fmla="*/ 1380404 h 1380404"/>
                <a:gd name="connsiteX31" fmla="*/ 310140 w 1181864"/>
                <a:gd name="connsiteY31" fmla="*/ 1380404 h 1380404"/>
                <a:gd name="connsiteX32" fmla="*/ 308257 w 1181864"/>
                <a:gd name="connsiteY32" fmla="*/ 1379728 h 1380404"/>
                <a:gd name="connsiteX33" fmla="*/ 305637 w 1181864"/>
                <a:gd name="connsiteY33" fmla="*/ 1373882 h 1380404"/>
                <a:gd name="connsiteX34" fmla="*/ 305637 w 1181864"/>
                <a:gd name="connsiteY34" fmla="*/ 1380404 h 1380404"/>
                <a:gd name="connsiteX35" fmla="*/ 0 w 1181864"/>
                <a:gd name="connsiteY35" fmla="*/ 1380404 h 138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81864" h="1380404">
                  <a:moveTo>
                    <a:pt x="1181863" y="0"/>
                  </a:moveTo>
                  <a:lnTo>
                    <a:pt x="1181863" y="592860"/>
                  </a:lnTo>
                  <a:lnTo>
                    <a:pt x="1181798" y="592860"/>
                  </a:lnTo>
                  <a:lnTo>
                    <a:pt x="1181839" y="620867"/>
                  </a:lnTo>
                  <a:cubicBezTo>
                    <a:pt x="1181855" y="633739"/>
                    <a:pt x="1181864" y="643818"/>
                    <a:pt x="1181864" y="650080"/>
                  </a:cubicBezTo>
                  <a:cubicBezTo>
                    <a:pt x="1181864" y="667922"/>
                    <a:pt x="1154112" y="691941"/>
                    <a:pt x="1132510" y="674839"/>
                  </a:cubicBezTo>
                  <a:cubicBezTo>
                    <a:pt x="1115490" y="662048"/>
                    <a:pt x="1098801" y="648817"/>
                    <a:pt x="1081370" y="636629"/>
                  </a:cubicBezTo>
                  <a:cubicBezTo>
                    <a:pt x="1053482" y="617140"/>
                    <a:pt x="1021640" y="613764"/>
                    <a:pt x="989908" y="621065"/>
                  </a:cubicBezTo>
                  <a:cubicBezTo>
                    <a:pt x="948403" y="630645"/>
                    <a:pt x="916864" y="654719"/>
                    <a:pt x="900009" y="695317"/>
                  </a:cubicBezTo>
                  <a:cubicBezTo>
                    <a:pt x="896276" y="705720"/>
                    <a:pt x="892159" y="716014"/>
                    <a:pt x="891006" y="727132"/>
                  </a:cubicBezTo>
                  <a:cubicBezTo>
                    <a:pt x="885598" y="763502"/>
                    <a:pt x="889222" y="797156"/>
                    <a:pt x="906900" y="831358"/>
                  </a:cubicBezTo>
                  <a:cubicBezTo>
                    <a:pt x="939345" y="894054"/>
                    <a:pt x="1041019" y="920104"/>
                    <a:pt x="1095919" y="865835"/>
                  </a:cubicBezTo>
                  <a:cubicBezTo>
                    <a:pt x="1107091" y="854773"/>
                    <a:pt x="1120761" y="845879"/>
                    <a:pt x="1134953" y="838440"/>
                  </a:cubicBezTo>
                  <a:cubicBezTo>
                    <a:pt x="1153206" y="828888"/>
                    <a:pt x="1170143" y="833005"/>
                    <a:pt x="1177445" y="851836"/>
                  </a:cubicBezTo>
                  <a:cubicBezTo>
                    <a:pt x="1184060" y="868910"/>
                    <a:pt x="1181260" y="885681"/>
                    <a:pt x="1181233" y="904238"/>
                  </a:cubicBezTo>
                  <a:lnTo>
                    <a:pt x="1181222" y="948671"/>
                  </a:lnTo>
                  <a:lnTo>
                    <a:pt x="1181864" y="948671"/>
                  </a:lnTo>
                  <a:lnTo>
                    <a:pt x="1181864" y="1380404"/>
                  </a:lnTo>
                  <a:lnTo>
                    <a:pt x="813390" y="1380404"/>
                  </a:lnTo>
                  <a:lnTo>
                    <a:pt x="793395" y="1367398"/>
                  </a:lnTo>
                  <a:cubicBezTo>
                    <a:pt x="787298" y="1357760"/>
                    <a:pt x="785568" y="1345422"/>
                    <a:pt x="794119" y="1334621"/>
                  </a:cubicBezTo>
                  <a:cubicBezTo>
                    <a:pt x="806910" y="1317601"/>
                    <a:pt x="820141" y="1300912"/>
                    <a:pt x="832329" y="1283481"/>
                  </a:cubicBezTo>
                  <a:cubicBezTo>
                    <a:pt x="851818" y="1255593"/>
                    <a:pt x="855195" y="1223750"/>
                    <a:pt x="847893" y="1192019"/>
                  </a:cubicBezTo>
                  <a:cubicBezTo>
                    <a:pt x="838313" y="1150514"/>
                    <a:pt x="814240" y="1118975"/>
                    <a:pt x="773642" y="1102120"/>
                  </a:cubicBezTo>
                  <a:cubicBezTo>
                    <a:pt x="763238" y="1098387"/>
                    <a:pt x="752944" y="1094270"/>
                    <a:pt x="741827" y="1093117"/>
                  </a:cubicBezTo>
                  <a:cubicBezTo>
                    <a:pt x="723641" y="1090413"/>
                    <a:pt x="706135" y="1089967"/>
                    <a:pt x="688900" y="1092406"/>
                  </a:cubicBezTo>
                  <a:cubicBezTo>
                    <a:pt x="671665" y="1094846"/>
                    <a:pt x="654701" y="1100171"/>
                    <a:pt x="637600" y="1109011"/>
                  </a:cubicBezTo>
                  <a:cubicBezTo>
                    <a:pt x="574904" y="1141456"/>
                    <a:pt x="548855" y="1243130"/>
                    <a:pt x="603123" y="1298030"/>
                  </a:cubicBezTo>
                  <a:cubicBezTo>
                    <a:pt x="614185" y="1309202"/>
                    <a:pt x="623079" y="1322872"/>
                    <a:pt x="630518" y="1337064"/>
                  </a:cubicBezTo>
                  <a:cubicBezTo>
                    <a:pt x="640071" y="1355317"/>
                    <a:pt x="635953" y="1372254"/>
                    <a:pt x="617123" y="1379556"/>
                  </a:cubicBezTo>
                  <a:lnTo>
                    <a:pt x="612160" y="1380404"/>
                  </a:lnTo>
                  <a:lnTo>
                    <a:pt x="310140" y="1380404"/>
                  </a:lnTo>
                  <a:lnTo>
                    <a:pt x="308257" y="1379728"/>
                  </a:lnTo>
                  <a:lnTo>
                    <a:pt x="305637" y="1373882"/>
                  </a:lnTo>
                  <a:lnTo>
                    <a:pt x="305637" y="1380404"/>
                  </a:lnTo>
                  <a:lnTo>
                    <a:pt x="0" y="138040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A8BBD07E-1D1B-4FBC-8D3B-68D5D3EB2F6C}"/>
                </a:ext>
              </a:extLst>
            </p:cNvPr>
            <p:cNvSpPr/>
            <p:nvPr/>
          </p:nvSpPr>
          <p:spPr>
            <a:xfrm>
              <a:off x="6306541" y="1138476"/>
              <a:ext cx="1474461" cy="1669761"/>
            </a:xfrm>
            <a:custGeom>
              <a:avLst/>
              <a:gdLst>
                <a:gd name="connsiteX0" fmla="*/ 293169 w 1474461"/>
                <a:gd name="connsiteY0" fmla="*/ 0 h 1669761"/>
                <a:gd name="connsiteX1" fmla="*/ 1474461 w 1474461"/>
                <a:gd name="connsiteY1" fmla="*/ 1379739 h 1669761"/>
                <a:gd name="connsiteX2" fmla="*/ 825592 w 1474461"/>
                <a:gd name="connsiteY2" fmla="*/ 1379739 h 1669761"/>
                <a:gd name="connsiteX3" fmla="*/ 796797 w 1474461"/>
                <a:gd name="connsiteY3" fmla="*/ 1384886 h 1669761"/>
                <a:gd name="connsiteX4" fmla="*/ 767202 w 1474461"/>
                <a:gd name="connsiteY4" fmla="*/ 1406695 h 1669761"/>
                <a:gd name="connsiteX5" fmla="*/ 803710 w 1474461"/>
                <a:gd name="connsiteY5" fmla="*/ 1504554 h 1669761"/>
                <a:gd name="connsiteX6" fmla="*/ 821717 w 1474461"/>
                <a:gd name="connsiteY6" fmla="*/ 1573974 h 1669761"/>
                <a:gd name="connsiteX7" fmla="*/ 626851 w 1474461"/>
                <a:gd name="connsiteY7" fmla="*/ 1648171 h 1669761"/>
                <a:gd name="connsiteX8" fmla="*/ 588723 w 1474461"/>
                <a:gd name="connsiteY8" fmla="*/ 1531372 h 1669761"/>
                <a:gd name="connsiteX9" fmla="*/ 636184 w 1474461"/>
                <a:gd name="connsiteY9" fmla="*/ 1456929 h 1669761"/>
                <a:gd name="connsiteX10" fmla="*/ 628141 w 1474461"/>
                <a:gd name="connsiteY10" fmla="*/ 1393519 h 1669761"/>
                <a:gd name="connsiteX11" fmla="*/ 589324 w 1474461"/>
                <a:gd name="connsiteY11" fmla="*/ 1381634 h 1669761"/>
                <a:gd name="connsiteX12" fmla="*/ 550729 w 1474461"/>
                <a:gd name="connsiteY12" fmla="*/ 1379739 h 1669761"/>
                <a:gd name="connsiteX13" fmla="*/ 293508 w 1474461"/>
                <a:gd name="connsiteY13" fmla="*/ 1379739 h 1669761"/>
                <a:gd name="connsiteX14" fmla="*/ 293508 w 1474461"/>
                <a:gd name="connsiteY14" fmla="*/ 1135902 h 1669761"/>
                <a:gd name="connsiteX15" fmla="*/ 292488 w 1474461"/>
                <a:gd name="connsiteY15" fmla="*/ 903243 h 1669761"/>
                <a:gd name="connsiteX16" fmla="*/ 278543 w 1474461"/>
                <a:gd name="connsiteY16" fmla="*/ 826521 h 1669761"/>
                <a:gd name="connsiteX17" fmla="*/ 223835 w 1474461"/>
                <a:gd name="connsiteY17" fmla="*/ 817270 h 1669761"/>
                <a:gd name="connsiteX18" fmla="*/ 180767 w 1474461"/>
                <a:gd name="connsiteY18" fmla="*/ 846120 h 1669761"/>
                <a:gd name="connsiteX19" fmla="*/ 106103 w 1474461"/>
                <a:gd name="connsiteY19" fmla="*/ 873103 h 1669761"/>
                <a:gd name="connsiteX20" fmla="*/ 6982 w 1474461"/>
                <a:gd name="connsiteY20" fmla="*/ 801075 h 1669761"/>
                <a:gd name="connsiteX21" fmla="*/ 7366 w 1474461"/>
                <a:gd name="connsiteY21" fmla="*/ 709721 h 1669761"/>
                <a:gd name="connsiteX22" fmla="*/ 21942 w 1474461"/>
                <a:gd name="connsiteY22" fmla="*/ 681229 h 1669761"/>
                <a:gd name="connsiteX23" fmla="*/ 53838 w 1474461"/>
                <a:gd name="connsiteY23" fmla="*/ 652296 h 1669761"/>
                <a:gd name="connsiteX24" fmla="*/ 173547 w 1474461"/>
                <a:gd name="connsiteY24" fmla="*/ 660421 h 1669761"/>
                <a:gd name="connsiteX25" fmla="*/ 219471 w 1474461"/>
                <a:gd name="connsiteY25" fmla="*/ 691687 h 1669761"/>
                <a:gd name="connsiteX26" fmla="*/ 274069 w 1474461"/>
                <a:gd name="connsiteY26" fmla="*/ 689244 h 1669761"/>
                <a:gd name="connsiteX27" fmla="*/ 291060 w 1474461"/>
                <a:gd name="connsiteY27" fmla="*/ 634783 h 1669761"/>
                <a:gd name="connsiteX28" fmla="*/ 293157 w 1474461"/>
                <a:gd name="connsiteY28" fmla="*/ 6795 h 166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4461" h="1669761">
                  <a:moveTo>
                    <a:pt x="293169" y="0"/>
                  </a:moveTo>
                  <a:lnTo>
                    <a:pt x="1474461" y="1379739"/>
                  </a:lnTo>
                  <a:lnTo>
                    <a:pt x="825592" y="1379739"/>
                  </a:lnTo>
                  <a:lnTo>
                    <a:pt x="796797" y="1384886"/>
                  </a:lnTo>
                  <a:cubicBezTo>
                    <a:pt x="785800" y="1389271"/>
                    <a:pt x="775616" y="1396264"/>
                    <a:pt x="767202" y="1406695"/>
                  </a:cubicBezTo>
                  <a:cubicBezTo>
                    <a:pt x="742470" y="1437412"/>
                    <a:pt x="785401" y="1480618"/>
                    <a:pt x="803710" y="1504554"/>
                  </a:cubicBezTo>
                  <a:cubicBezTo>
                    <a:pt x="818835" y="1524318"/>
                    <a:pt x="825093" y="1549379"/>
                    <a:pt x="821717" y="1573974"/>
                  </a:cubicBezTo>
                  <a:cubicBezTo>
                    <a:pt x="809447" y="1663763"/>
                    <a:pt x="696464" y="1694919"/>
                    <a:pt x="626851" y="1648171"/>
                  </a:cubicBezTo>
                  <a:cubicBezTo>
                    <a:pt x="590700" y="1623878"/>
                    <a:pt x="575657" y="1572492"/>
                    <a:pt x="588723" y="1531372"/>
                  </a:cubicBezTo>
                  <a:cubicBezTo>
                    <a:pt x="597973" y="1502330"/>
                    <a:pt x="622624" y="1483417"/>
                    <a:pt x="636184" y="1456929"/>
                  </a:cubicBezTo>
                  <a:cubicBezTo>
                    <a:pt x="647410" y="1435023"/>
                    <a:pt x="652297" y="1407135"/>
                    <a:pt x="628141" y="1393519"/>
                  </a:cubicBezTo>
                  <a:cubicBezTo>
                    <a:pt x="616214" y="1386808"/>
                    <a:pt x="602936" y="1383398"/>
                    <a:pt x="589324" y="1381634"/>
                  </a:cubicBezTo>
                  <a:lnTo>
                    <a:pt x="550729" y="1379739"/>
                  </a:lnTo>
                  <a:lnTo>
                    <a:pt x="293508" y="1379739"/>
                  </a:lnTo>
                  <a:lnTo>
                    <a:pt x="293508" y="1135902"/>
                  </a:lnTo>
                  <a:lnTo>
                    <a:pt x="292488" y="903243"/>
                  </a:lnTo>
                  <a:cubicBezTo>
                    <a:pt x="291993" y="878511"/>
                    <a:pt x="292295" y="848480"/>
                    <a:pt x="278543" y="826521"/>
                  </a:cubicBezTo>
                  <a:cubicBezTo>
                    <a:pt x="265998" y="806509"/>
                    <a:pt x="245054" y="806948"/>
                    <a:pt x="223835" y="817270"/>
                  </a:cubicBezTo>
                  <a:cubicBezTo>
                    <a:pt x="208134" y="824901"/>
                    <a:pt x="193750" y="834920"/>
                    <a:pt x="180767" y="846120"/>
                  </a:cubicBezTo>
                  <a:cubicBezTo>
                    <a:pt x="158944" y="864923"/>
                    <a:pt x="135365" y="872142"/>
                    <a:pt x="106103" y="873103"/>
                  </a:cubicBezTo>
                  <a:cubicBezTo>
                    <a:pt x="59520" y="874640"/>
                    <a:pt x="19609" y="838928"/>
                    <a:pt x="6982" y="801075"/>
                  </a:cubicBezTo>
                  <a:cubicBezTo>
                    <a:pt x="-3175" y="770660"/>
                    <a:pt x="-1555" y="740136"/>
                    <a:pt x="7366" y="709721"/>
                  </a:cubicBezTo>
                  <a:cubicBezTo>
                    <a:pt x="10386" y="699290"/>
                    <a:pt x="17138" y="690754"/>
                    <a:pt x="21942" y="681229"/>
                  </a:cubicBezTo>
                  <a:cubicBezTo>
                    <a:pt x="30452" y="669233"/>
                    <a:pt x="41074" y="659433"/>
                    <a:pt x="53838" y="652296"/>
                  </a:cubicBezTo>
                  <a:cubicBezTo>
                    <a:pt x="90511" y="631764"/>
                    <a:pt x="139400" y="630446"/>
                    <a:pt x="173547" y="660421"/>
                  </a:cubicBezTo>
                  <a:cubicBezTo>
                    <a:pt x="187492" y="672637"/>
                    <a:pt x="202672" y="683452"/>
                    <a:pt x="219471" y="691687"/>
                  </a:cubicBezTo>
                  <a:cubicBezTo>
                    <a:pt x="240827" y="703655"/>
                    <a:pt x="266355" y="699702"/>
                    <a:pt x="274069" y="689244"/>
                  </a:cubicBezTo>
                  <a:cubicBezTo>
                    <a:pt x="288755" y="669342"/>
                    <a:pt x="290703" y="658088"/>
                    <a:pt x="291060" y="634783"/>
                  </a:cubicBezTo>
                  <a:cubicBezTo>
                    <a:pt x="291760" y="587323"/>
                    <a:pt x="292604" y="291977"/>
                    <a:pt x="293157" y="679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58" name="Rectangle: Rounded Corners 57">
            <a:extLst>
              <a:ext uri="{FF2B5EF4-FFF2-40B4-BE49-F238E27FC236}">
                <a16:creationId xmlns:a16="http://schemas.microsoft.com/office/drawing/2014/main" id="{6B3910CA-07B6-E245-E2D3-539B501B9C95}"/>
              </a:ext>
            </a:extLst>
          </p:cNvPr>
          <p:cNvSpPr/>
          <p:nvPr/>
        </p:nvSpPr>
        <p:spPr>
          <a:xfrm>
            <a:off x="3444979" y="2310581"/>
            <a:ext cx="5872329" cy="264213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9">
            <a:extLst>
              <a:ext uri="{FF2B5EF4-FFF2-40B4-BE49-F238E27FC236}">
                <a16:creationId xmlns:a16="http://schemas.microsoft.com/office/drawing/2014/main" id="{3A127D8F-506E-5303-7477-A99739787C1F}"/>
              </a:ext>
            </a:extLst>
          </p:cNvPr>
          <p:cNvSpPr txBox="1"/>
          <p:nvPr/>
        </p:nvSpPr>
        <p:spPr>
          <a:xfrm rot="-5400000">
            <a:off x="635879" y="5253418"/>
            <a:ext cx="2348848"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ko-KR" sz="1200" b="1">
                <a:solidFill>
                  <a:schemeClr val="tx1">
                    <a:lumMod val="75000"/>
                    <a:lumOff val="25000"/>
                  </a:schemeClr>
                </a:solidFill>
                <a:ea typeface="맑은 고딕"/>
                <a:cs typeface="Arial"/>
              </a:rPr>
              <a:t>Coconut</a:t>
            </a:r>
          </a:p>
          <a:p>
            <a:pPr algn="r"/>
            <a:r>
              <a:rPr lang="en-US" altLang="ko-KR" sz="1200" b="1">
                <a:solidFill>
                  <a:schemeClr val="tx1">
                    <a:lumMod val="75000"/>
                    <a:lumOff val="25000"/>
                  </a:schemeClr>
                </a:solidFill>
                <a:ea typeface="맑은 고딕"/>
                <a:cs typeface="Arial"/>
              </a:rPr>
              <a:t>Monkey</a:t>
            </a:r>
          </a:p>
        </p:txBody>
      </p:sp>
    </p:spTree>
    <p:extLst>
      <p:ext uri="{BB962C8B-B14F-4D97-AF65-F5344CB8AC3E}">
        <p14:creationId xmlns:p14="http://schemas.microsoft.com/office/powerpoint/2010/main" val="3223665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1DFE9D-D123-3049-F7EB-AB04A3F03C5B}"/>
              </a:ext>
            </a:extLst>
          </p:cNvPr>
          <p:cNvSpPr/>
          <p:nvPr/>
        </p:nvSpPr>
        <p:spPr>
          <a:xfrm>
            <a:off x="-11206" y="-11206"/>
            <a:ext cx="12203205" cy="6857999"/>
          </a:xfrm>
          <a:prstGeom prst="rect">
            <a:avLst/>
          </a:prstGeom>
          <a:solidFill>
            <a:srgbClr val="54566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palm trees with grass&#10;&#10;Description automatically generated">
            <a:extLst>
              <a:ext uri="{FF2B5EF4-FFF2-40B4-BE49-F238E27FC236}">
                <a16:creationId xmlns:a16="http://schemas.microsoft.com/office/drawing/2014/main" id="{41AE17F5-42AA-3467-D106-03E26E015860}"/>
              </a:ext>
            </a:extLst>
          </p:cNvPr>
          <p:cNvPicPr>
            <a:picLocks noChangeAspect="1"/>
          </p:cNvPicPr>
          <p:nvPr/>
        </p:nvPicPr>
        <p:blipFill>
          <a:blip r:embed="rId2"/>
          <a:stretch>
            <a:fillRect/>
          </a:stretch>
        </p:blipFill>
        <p:spPr>
          <a:xfrm>
            <a:off x="1303845" y="4483"/>
            <a:ext cx="9584309" cy="6849036"/>
          </a:xfrm>
          <a:prstGeom prst="rect">
            <a:avLst/>
          </a:prstGeom>
        </p:spPr>
      </p:pic>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3"/>
          <a:stretch>
            <a:fillRect/>
          </a:stretch>
        </p:blipFill>
        <p:spPr>
          <a:xfrm>
            <a:off x="0" y="6382785"/>
            <a:ext cx="2428875" cy="475215"/>
          </a:xfrm>
          <a:prstGeom prst="rect">
            <a:avLst/>
          </a:prstGeom>
        </p:spPr>
      </p:pic>
      <p:sp>
        <p:nvSpPr>
          <p:cNvPr id="5" name="TextBox 6">
            <a:extLst>
              <a:ext uri="{FF2B5EF4-FFF2-40B4-BE49-F238E27FC236}">
                <a16:creationId xmlns:a16="http://schemas.microsoft.com/office/drawing/2014/main" id="{5C21B761-3215-6D5C-D876-35C81A1FC529}"/>
              </a:ext>
            </a:extLst>
          </p:cNvPr>
          <p:cNvSpPr txBox="1"/>
          <p:nvPr/>
        </p:nvSpPr>
        <p:spPr>
          <a:xfrm>
            <a:off x="183894" y="62488"/>
            <a:ext cx="5722608" cy="584775"/>
          </a:xfrm>
          <a:prstGeom prst="rect">
            <a:avLst/>
          </a:prstGeom>
          <a:noFill/>
        </p:spPr>
        <p:txBody>
          <a:bodyPr wrap="square" lIns="91440" tIns="45720" rIns="91440" bIns="45720" rtlCol="0" anchor="t">
            <a:spAutoFit/>
          </a:bodyPr>
          <a:lstStyle/>
          <a:p>
            <a:r>
              <a:rPr lang="en-US" altLang="ko-KR" sz="3200" b="1">
                <a:solidFill>
                  <a:schemeClr val="bg1"/>
                </a:solidFill>
                <a:latin typeface="+mj-lt"/>
                <a:ea typeface="맑은 고딕"/>
                <a:cs typeface="Arial"/>
              </a:rPr>
              <a:t>COMO SYSTEM</a:t>
            </a:r>
            <a:endParaRPr lang="en-US" sz="3200">
              <a:solidFill>
                <a:schemeClr val="bg1"/>
              </a:solidFill>
            </a:endParaRPr>
          </a:p>
        </p:txBody>
      </p:sp>
      <p:sp>
        <p:nvSpPr>
          <p:cNvPr id="9" name="Rectangle 8">
            <a:extLst>
              <a:ext uri="{FF2B5EF4-FFF2-40B4-BE49-F238E27FC236}">
                <a16:creationId xmlns:a16="http://schemas.microsoft.com/office/drawing/2014/main" id="{BFE63E3A-79AE-B5A3-A472-92FCE59FBE42}"/>
              </a:ext>
            </a:extLst>
          </p:cNvPr>
          <p:cNvSpPr/>
          <p:nvPr/>
        </p:nvSpPr>
        <p:spPr>
          <a:xfrm>
            <a:off x="10363200" y="-11206"/>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Tree>
    <p:extLst>
      <p:ext uri="{BB962C8B-B14F-4D97-AF65-F5344CB8AC3E}">
        <p14:creationId xmlns:p14="http://schemas.microsoft.com/office/powerpoint/2010/main" val="1309782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13" name="TextBox 12">
            <a:extLst>
              <a:ext uri="{FF2B5EF4-FFF2-40B4-BE49-F238E27FC236}">
                <a16:creationId xmlns:a16="http://schemas.microsoft.com/office/drawing/2014/main" id="{E8E35208-2DB5-B810-77CE-6656AE4012F6}"/>
              </a:ext>
            </a:extLst>
          </p:cNvPr>
          <p:cNvSpPr txBox="1"/>
          <p:nvPr/>
        </p:nvSpPr>
        <p:spPr>
          <a:xfrm>
            <a:off x="308821" y="0"/>
            <a:ext cx="4892443" cy="646331"/>
          </a:xfrm>
          <a:prstGeom prst="rect">
            <a:avLst/>
          </a:prstGeom>
          <a:noFill/>
        </p:spPr>
        <p:txBody>
          <a:bodyPr wrap="square" rtlCol="0">
            <a:spAutoFit/>
          </a:bodyPr>
          <a:lstStyle/>
          <a:p>
            <a:r>
              <a:rPr lang="en-US" altLang="ko-KR" sz="3600" b="1">
                <a:solidFill>
                  <a:schemeClr val="tx1">
                    <a:lumMod val="75000"/>
                    <a:lumOff val="25000"/>
                  </a:schemeClr>
                </a:solidFill>
                <a:latin typeface="+mj-lt"/>
                <a:cs typeface="Arial" pitchFamily="34" charset="0"/>
              </a:rPr>
              <a:t>Overall Diagram</a:t>
            </a:r>
          </a:p>
        </p:txBody>
      </p:sp>
      <p:pic>
        <p:nvPicPr>
          <p:cNvPr id="14" name="Picture 13" descr="A screenshot of a diagram&#10;&#10;Description automatically generated">
            <a:extLst>
              <a:ext uri="{FF2B5EF4-FFF2-40B4-BE49-F238E27FC236}">
                <a16:creationId xmlns:a16="http://schemas.microsoft.com/office/drawing/2014/main" id="{C42B83BF-067A-6B50-9A5F-0E166CE86B13}"/>
              </a:ext>
            </a:extLst>
          </p:cNvPr>
          <p:cNvPicPr>
            <a:picLocks noChangeAspect="1"/>
          </p:cNvPicPr>
          <p:nvPr/>
        </p:nvPicPr>
        <p:blipFill>
          <a:blip r:embed="rId2"/>
          <a:stretch>
            <a:fillRect/>
          </a:stretch>
        </p:blipFill>
        <p:spPr>
          <a:xfrm>
            <a:off x="1628157" y="699247"/>
            <a:ext cx="8599509" cy="6075829"/>
          </a:xfrm>
          <a:prstGeom prst="rect">
            <a:avLst/>
          </a:prstGeom>
        </p:spPr>
      </p:pic>
      <p:pic>
        <p:nvPicPr>
          <p:cNvPr id="10" name="Picture 9">
            <a:extLst>
              <a:ext uri="{FF2B5EF4-FFF2-40B4-BE49-F238E27FC236}">
                <a16:creationId xmlns:a16="http://schemas.microsoft.com/office/drawing/2014/main" id="{8E6F9E7E-161F-5FA7-191A-F3E9EF5634C7}"/>
              </a:ext>
            </a:extLst>
          </p:cNvPr>
          <p:cNvPicPr>
            <a:picLocks noChangeAspect="1"/>
          </p:cNvPicPr>
          <p:nvPr/>
        </p:nvPicPr>
        <p:blipFill>
          <a:blip r:embed="rId3"/>
          <a:stretch>
            <a:fillRect/>
          </a:stretch>
        </p:blipFill>
        <p:spPr>
          <a:xfrm>
            <a:off x="0" y="6382785"/>
            <a:ext cx="2428875" cy="475215"/>
          </a:xfrm>
          <a:prstGeom prst="rect">
            <a:avLst/>
          </a:prstGeom>
        </p:spPr>
      </p:pic>
    </p:spTree>
    <p:extLst>
      <p:ext uri="{BB962C8B-B14F-4D97-AF65-F5344CB8AC3E}">
        <p14:creationId xmlns:p14="http://schemas.microsoft.com/office/powerpoint/2010/main" val="3766153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26974A1-BAED-9959-9C46-4AE4B6FAFAD8}"/>
              </a:ext>
            </a:extLst>
          </p:cNvPr>
          <p:cNvSpPr txBox="1"/>
          <p:nvPr/>
        </p:nvSpPr>
        <p:spPr>
          <a:xfrm>
            <a:off x="6204152" y="2864003"/>
            <a:ext cx="5614220" cy="1569660"/>
          </a:xfrm>
          <a:prstGeom prst="rect">
            <a:avLst/>
          </a:prstGeom>
          <a:noFill/>
        </p:spPr>
        <p:txBody>
          <a:bodyPr wrap="square" rtlCol="0">
            <a:spAutoFit/>
          </a:bodyPr>
          <a:lstStyle/>
          <a:p>
            <a:pPr algn="ctr"/>
            <a:r>
              <a:rPr lang="en-US" sz="4800" b="1">
                <a:solidFill>
                  <a:schemeClr val="bg1"/>
                </a:solidFill>
              </a:rPr>
              <a:t>Macaque Monkey Detection</a:t>
            </a:r>
            <a:endParaRPr lang="en-US" sz="4800" b="1">
              <a:solidFill>
                <a:schemeClr val="bg1"/>
              </a:solidFill>
              <a:latin typeface="Aptos Narrow" panose="020B0004020202020204" pitchFamily="34" charset="0"/>
            </a:endParaRPr>
          </a:p>
        </p:txBody>
      </p:sp>
      <p:sp>
        <p:nvSpPr>
          <p:cNvPr id="14" name="Rectangle 13">
            <a:extLst>
              <a:ext uri="{FF2B5EF4-FFF2-40B4-BE49-F238E27FC236}">
                <a16:creationId xmlns:a16="http://schemas.microsoft.com/office/drawing/2014/main" id="{64BA560E-ED5B-7E71-3ACE-A59077B12BF0}"/>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sp>
        <p:nvSpPr>
          <p:cNvPr id="15" name="TextBox 14">
            <a:extLst>
              <a:ext uri="{FF2B5EF4-FFF2-40B4-BE49-F238E27FC236}">
                <a16:creationId xmlns:a16="http://schemas.microsoft.com/office/drawing/2014/main" id="{88882252-6BBD-3936-D518-366A73FA536B}"/>
              </a:ext>
            </a:extLst>
          </p:cNvPr>
          <p:cNvSpPr txBox="1"/>
          <p:nvPr/>
        </p:nvSpPr>
        <p:spPr>
          <a:xfrm>
            <a:off x="6784255" y="4976093"/>
            <a:ext cx="4454013" cy="369332"/>
          </a:xfrm>
          <a:prstGeom prst="rect">
            <a:avLst/>
          </a:prstGeom>
          <a:noFill/>
        </p:spPr>
        <p:txBody>
          <a:bodyPr wrap="square" rtlCol="0">
            <a:spAutoFit/>
          </a:bodyPr>
          <a:lstStyle/>
          <a:p>
            <a:pPr algn="ctr"/>
            <a:r>
              <a:rPr lang="en-US" b="1" err="1">
                <a:solidFill>
                  <a:schemeClr val="bg1"/>
                </a:solidFill>
                <a:latin typeface="Adobe Devanagari"/>
              </a:rPr>
              <a:t>Wijesinha</a:t>
            </a:r>
            <a:r>
              <a:rPr lang="en-US" b="1">
                <a:solidFill>
                  <a:schemeClr val="bg1"/>
                </a:solidFill>
                <a:latin typeface="Adobe Devanagari"/>
              </a:rPr>
              <a:t> W.S.S</a:t>
            </a:r>
            <a:endParaRPr lang="en-US" b="1">
              <a:solidFill>
                <a:schemeClr val="bg1"/>
              </a:solidFill>
              <a:latin typeface="Aptos Narrow" panose="020B0004020202020204" pitchFamily="34" charset="0"/>
            </a:endParaRPr>
          </a:p>
        </p:txBody>
      </p:sp>
      <p:pic>
        <p:nvPicPr>
          <p:cNvPr id="16" name="Picture 15">
            <a:extLst>
              <a:ext uri="{FF2B5EF4-FFF2-40B4-BE49-F238E27FC236}">
                <a16:creationId xmlns:a16="http://schemas.microsoft.com/office/drawing/2014/main" id="{A11ED16F-90E2-B074-E357-386058CB65DE}"/>
              </a:ext>
            </a:extLst>
          </p:cNvPr>
          <p:cNvPicPr>
            <a:picLocks noChangeAspect="1"/>
          </p:cNvPicPr>
          <p:nvPr/>
        </p:nvPicPr>
        <p:blipFill>
          <a:blip r:embed="rId2"/>
          <a:stretch>
            <a:fillRect/>
          </a:stretch>
        </p:blipFill>
        <p:spPr>
          <a:xfrm>
            <a:off x="0" y="6382785"/>
            <a:ext cx="2428875" cy="475215"/>
          </a:xfrm>
          <a:prstGeom prst="rect">
            <a:avLst/>
          </a:prstGeom>
        </p:spPr>
      </p:pic>
      <p:pic>
        <p:nvPicPr>
          <p:cNvPr id="9" name="Picture Placeholder 8" descr="A person taking a selfie&#10;&#10;Description automatically generated">
            <a:extLst>
              <a:ext uri="{FF2B5EF4-FFF2-40B4-BE49-F238E27FC236}">
                <a16:creationId xmlns:a16="http://schemas.microsoft.com/office/drawing/2014/main" id="{D0889D3C-D88C-0007-FBF0-29406775589E}"/>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9793" t="-5850" r="-29187" b="-4959"/>
          <a:stretch/>
        </p:blipFill>
        <p:spPr>
          <a:xfrm>
            <a:off x="502419" y="1620297"/>
            <a:ext cx="4803112" cy="4803112"/>
          </a:xfrm>
        </p:spPr>
      </p:pic>
    </p:spTree>
    <p:extLst>
      <p:ext uri="{BB962C8B-B14F-4D97-AF65-F5344CB8AC3E}">
        <p14:creationId xmlns:p14="http://schemas.microsoft.com/office/powerpoint/2010/main" val="3118351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7277D-FA50-76C4-EE65-2C95C6562B7B}"/>
              </a:ext>
            </a:extLst>
          </p:cNvPr>
          <p:cNvSpPr txBox="1"/>
          <p:nvPr/>
        </p:nvSpPr>
        <p:spPr>
          <a:xfrm>
            <a:off x="524606" y="0"/>
            <a:ext cx="10515600" cy="7446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a:latin typeface="+mj-lt"/>
                <a:ea typeface="+mj-ea"/>
                <a:cs typeface="+mj-cs"/>
              </a:rPr>
              <a:t>Problem</a:t>
            </a:r>
            <a:endParaRPr lang="en-US" sz="3200" b="1" kern="1200">
              <a:latin typeface="+mj-lt"/>
              <a:ea typeface="+mj-ea"/>
              <a:cs typeface="+mj-cs"/>
            </a:endParaRPr>
          </a:p>
        </p:txBody>
      </p:sp>
      <p:sp>
        <p:nvSpPr>
          <p:cNvPr id="9" name="Rectangle 8">
            <a:extLst>
              <a:ext uri="{FF2B5EF4-FFF2-40B4-BE49-F238E27FC236}">
                <a16:creationId xmlns:a16="http://schemas.microsoft.com/office/drawing/2014/main" id="{BFE63E3A-79AE-B5A3-A472-92FCE59FBE42}"/>
              </a:ext>
            </a:extLst>
          </p:cNvPr>
          <p:cNvSpPr/>
          <p:nvPr/>
        </p:nvSpPr>
        <p:spPr>
          <a:xfrm>
            <a:off x="10363200" y="0"/>
            <a:ext cx="1066800" cy="6147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5">
                  <a:lumMod val="75000"/>
                </a:schemeClr>
              </a:solidFill>
            </a:endParaRPr>
          </a:p>
        </p:txBody>
      </p:sp>
      <p:pic>
        <p:nvPicPr>
          <p:cNvPr id="10" name="Picture 9" descr="A close up of a sign&#10;&#10;Description automatically generated">
            <a:extLst>
              <a:ext uri="{FF2B5EF4-FFF2-40B4-BE49-F238E27FC236}">
                <a16:creationId xmlns:a16="http://schemas.microsoft.com/office/drawing/2014/main" id="{8E6F9E7E-161F-5FA7-191A-F3E9EF5634C7}"/>
              </a:ext>
            </a:extLst>
          </p:cNvPr>
          <p:cNvPicPr>
            <a:picLocks noChangeAspect="1"/>
          </p:cNvPicPr>
          <p:nvPr/>
        </p:nvPicPr>
        <p:blipFill>
          <a:blip r:embed="rId2"/>
          <a:stretch>
            <a:fillRect/>
          </a:stretch>
        </p:blipFill>
        <p:spPr>
          <a:xfrm>
            <a:off x="0" y="6382785"/>
            <a:ext cx="2428875" cy="475215"/>
          </a:xfrm>
          <a:prstGeom prst="rect">
            <a:avLst/>
          </a:prstGeom>
        </p:spPr>
      </p:pic>
      <p:sp>
        <p:nvSpPr>
          <p:cNvPr id="2" name="TextBox 1">
            <a:extLst>
              <a:ext uri="{FF2B5EF4-FFF2-40B4-BE49-F238E27FC236}">
                <a16:creationId xmlns:a16="http://schemas.microsoft.com/office/drawing/2014/main" id="{8BB6EDB6-5A9A-B13D-6000-6CFDB22C318D}"/>
              </a:ext>
            </a:extLst>
          </p:cNvPr>
          <p:cNvSpPr txBox="1"/>
          <p:nvPr/>
        </p:nvSpPr>
        <p:spPr>
          <a:xfrm>
            <a:off x="334106" y="750094"/>
            <a:ext cx="11099006" cy="1649510"/>
          </a:xfrm>
          <a:prstGeom prst="rect">
            <a:avLst/>
          </a:prstGeom>
        </p:spPr>
        <p:txBody>
          <a:bodyPr vert="horz" lIns="91440" tIns="45720" rIns="91440" bIns="45720" rtlCol="0" anchor="ctr">
            <a:normAutofit/>
          </a:bodyPr>
          <a:lstStyle/>
          <a:p>
            <a:pPr marL="342900" indent="-342900">
              <a:buFont typeface="Arial"/>
              <a:buChar char="•"/>
            </a:pPr>
            <a:r>
              <a:rPr lang="en-US" sz="2200">
                <a:ea typeface="+mn-lt"/>
                <a:cs typeface="+mn-lt"/>
              </a:rPr>
              <a:t>Macaque monkey can arrive any time in the day. How to identify their arrival ?</a:t>
            </a:r>
            <a:endParaRPr lang="en-US" sz="2200"/>
          </a:p>
          <a:p>
            <a:pPr marL="342900" indent="-342900">
              <a:buFont typeface="Arial"/>
              <a:buChar char="•"/>
            </a:pPr>
            <a:r>
              <a:rPr lang="en-US" sz="2200">
                <a:ea typeface="+mn-lt"/>
                <a:cs typeface="+mn-lt"/>
              </a:rPr>
              <a:t>Farm area is huge. How to identify where they can present ?</a:t>
            </a:r>
            <a:endParaRPr lang="en-US" sz="2200"/>
          </a:p>
          <a:p>
            <a:pPr marL="342900" indent="-342900">
              <a:buFont typeface="Arial"/>
              <a:buChar char="•"/>
            </a:pPr>
            <a:r>
              <a:rPr lang="en-US" sz="2200">
                <a:ea typeface="+mn-lt"/>
                <a:cs typeface="+mn-lt"/>
              </a:rPr>
              <a:t>How to go with sustainable product to detect and repel macaque monkey?</a:t>
            </a:r>
            <a:endParaRPr lang="en-US" sz="2200"/>
          </a:p>
          <a:p>
            <a:pPr marL="285750" indent="-285750">
              <a:buFont typeface="Arial"/>
              <a:buChar char="•"/>
            </a:pPr>
            <a:endParaRPr lang="en-US"/>
          </a:p>
          <a:p>
            <a:pPr>
              <a:lnSpc>
                <a:spcPct val="90000"/>
              </a:lnSpc>
              <a:spcBef>
                <a:spcPct val="0"/>
              </a:spcBef>
              <a:spcAft>
                <a:spcPts val="600"/>
              </a:spcAft>
            </a:pPr>
            <a:endParaRPr lang="en-US" sz="2800" kern="1200">
              <a:latin typeface="+mj-lt"/>
              <a:ea typeface="+mj-ea"/>
              <a:cs typeface="+mj-cs"/>
            </a:endParaRPr>
          </a:p>
        </p:txBody>
      </p:sp>
      <p:sp>
        <p:nvSpPr>
          <p:cNvPr id="4" name="TextBox 3">
            <a:extLst>
              <a:ext uri="{FF2B5EF4-FFF2-40B4-BE49-F238E27FC236}">
                <a16:creationId xmlns:a16="http://schemas.microsoft.com/office/drawing/2014/main" id="{6BEF6427-DD7F-B2B8-0970-E4E4648F3ED7}"/>
              </a:ext>
            </a:extLst>
          </p:cNvPr>
          <p:cNvSpPr txBox="1"/>
          <p:nvPr/>
        </p:nvSpPr>
        <p:spPr>
          <a:xfrm>
            <a:off x="524606" y="1714500"/>
            <a:ext cx="10515600" cy="7446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a:latin typeface="+mj-lt"/>
                <a:ea typeface="+mj-ea"/>
                <a:cs typeface="+mj-cs"/>
              </a:rPr>
              <a:t>Solution</a:t>
            </a:r>
            <a:endParaRPr lang="en-US" sz="3200" b="1">
              <a:latin typeface="Aptos Display"/>
              <a:ea typeface="+mj-ea"/>
              <a:cs typeface="+mj-cs"/>
            </a:endParaRPr>
          </a:p>
        </p:txBody>
      </p:sp>
      <p:sp>
        <p:nvSpPr>
          <p:cNvPr id="6" name="TextBox 5">
            <a:extLst>
              <a:ext uri="{FF2B5EF4-FFF2-40B4-BE49-F238E27FC236}">
                <a16:creationId xmlns:a16="http://schemas.microsoft.com/office/drawing/2014/main" id="{C55034DD-111C-661D-20BB-0C96ED0D62C6}"/>
              </a:ext>
            </a:extLst>
          </p:cNvPr>
          <p:cNvSpPr txBox="1"/>
          <p:nvPr/>
        </p:nvSpPr>
        <p:spPr>
          <a:xfrm>
            <a:off x="524606" y="2416970"/>
            <a:ext cx="11099006" cy="3959321"/>
          </a:xfrm>
          <a:prstGeom prst="rect">
            <a:avLst/>
          </a:prstGeom>
        </p:spPr>
        <p:txBody>
          <a:bodyPr vert="horz" lIns="91440" tIns="45720" rIns="91440" bIns="45720" rtlCol="0" anchor="ctr">
            <a:normAutofit fontScale="77500" lnSpcReduction="20000"/>
          </a:bodyPr>
          <a:lstStyle/>
          <a:p>
            <a:pPr>
              <a:buFont typeface="Arial"/>
              <a:buChar char="•"/>
            </a:pPr>
            <a:r>
              <a:rPr lang="en-US" sz="2400">
                <a:latin typeface="Aptos Display"/>
                <a:ea typeface="+mn-lt"/>
                <a:cs typeface="+mn-lt"/>
              </a:rPr>
              <a:t>     </a:t>
            </a:r>
            <a:r>
              <a:rPr lang="en-US" sz="2400">
                <a:ea typeface="+mn-lt"/>
                <a:cs typeface="+mn-lt"/>
              </a:rPr>
              <a:t> Use a two-factor authentication process to detect macaque monkeys.</a:t>
            </a:r>
          </a:p>
          <a:p>
            <a:r>
              <a:rPr lang="en-US" sz="2400">
                <a:ea typeface="+mn-lt"/>
                <a:cs typeface="+mn-lt"/>
              </a:rPr>
              <a:t>        </a:t>
            </a:r>
          </a:p>
          <a:p>
            <a:pPr>
              <a:buFont typeface="Arial"/>
            </a:pPr>
            <a:r>
              <a:rPr lang="en-US" sz="2400">
                <a:ea typeface="+mn-lt"/>
                <a:cs typeface="+mn-lt"/>
              </a:rPr>
              <a:t>        First, analyze environmental noise, then confirm with video analysis.</a:t>
            </a:r>
          </a:p>
          <a:p>
            <a:pPr>
              <a:buFont typeface="Arial"/>
              <a:buChar char="•"/>
            </a:pPr>
            <a:endParaRPr lang="en-US" sz="2400">
              <a:ea typeface="+mn-lt"/>
              <a:cs typeface="+mn-lt"/>
            </a:endParaRPr>
          </a:p>
          <a:p>
            <a:pPr>
              <a:buFont typeface="Arial"/>
              <a:buChar char="•"/>
            </a:pPr>
            <a:r>
              <a:rPr lang="en-US" sz="2400">
                <a:latin typeface="Aptos Display"/>
                <a:ea typeface="+mn-lt"/>
                <a:cs typeface="+mn-lt"/>
              </a:rPr>
              <a:t>       When macaque monkeys arrive, they usually make sounds.</a:t>
            </a:r>
            <a:endParaRPr lang="en-US" sz="2400">
              <a:latin typeface="Aptos Display"/>
              <a:ea typeface="Calibri"/>
              <a:cs typeface="Calibri"/>
            </a:endParaRPr>
          </a:p>
          <a:p>
            <a:pPr>
              <a:buFont typeface="Arial"/>
              <a:buChar char="•"/>
            </a:pPr>
            <a:endParaRPr lang="en-US">
              <a:latin typeface="Aptos Display"/>
              <a:ea typeface="Calibri"/>
              <a:cs typeface="Calibri"/>
            </a:endParaRPr>
          </a:p>
          <a:p>
            <a:r>
              <a:rPr lang="en-US" sz="2400">
                <a:latin typeface="Aptos Display"/>
                <a:ea typeface="+mn-lt"/>
                <a:cs typeface="+mn-lt"/>
              </a:rPr>
              <a:t>        These sounds are unique and can be used to detect them. Use macaque sound to detect them</a:t>
            </a:r>
            <a:endParaRPr lang="en-US">
              <a:latin typeface="Aptos Display"/>
              <a:ea typeface="Calibri"/>
              <a:cs typeface="Calibri"/>
            </a:endParaRPr>
          </a:p>
          <a:p>
            <a:pPr>
              <a:buFont typeface="Arial"/>
              <a:buChar char="•"/>
            </a:pPr>
            <a:endParaRPr lang="en-US">
              <a:latin typeface="Aptos Display"/>
              <a:ea typeface="+mn-lt"/>
              <a:cs typeface="Calibri"/>
            </a:endParaRPr>
          </a:p>
          <a:p>
            <a:pPr>
              <a:buFont typeface="Arial"/>
              <a:buChar char="•"/>
            </a:pPr>
            <a:endParaRPr lang="en-US">
              <a:latin typeface="Aptos Display"/>
              <a:ea typeface="Calibri"/>
              <a:cs typeface="Calibri"/>
            </a:endParaRPr>
          </a:p>
          <a:p>
            <a:pPr>
              <a:buFont typeface="Arial"/>
              <a:buChar char="•"/>
            </a:pPr>
            <a:r>
              <a:rPr lang="en-US" sz="2400">
                <a:latin typeface="Aptos Display"/>
                <a:ea typeface="+mn-lt"/>
                <a:cs typeface="+mn-lt"/>
              </a:rPr>
              <a:t>     This reduces power consumption.</a:t>
            </a:r>
            <a:endParaRPr lang="en-US">
              <a:latin typeface="Aptos Display"/>
              <a:ea typeface="Calibri"/>
              <a:cs typeface="Calibri"/>
            </a:endParaRPr>
          </a:p>
          <a:p>
            <a:pPr>
              <a:buFont typeface="Arial"/>
              <a:buChar char="•"/>
            </a:pPr>
            <a:endParaRPr lang="en-US">
              <a:latin typeface="Aptos Display"/>
              <a:ea typeface="Calibri"/>
              <a:cs typeface="Calibri"/>
            </a:endParaRPr>
          </a:p>
          <a:p>
            <a:pPr>
              <a:buFont typeface="Arial"/>
              <a:buChar char="•"/>
            </a:pPr>
            <a:r>
              <a:rPr lang="en-US" sz="2400">
                <a:latin typeface="Aptos Display"/>
                <a:ea typeface="+mn-lt"/>
                <a:cs typeface="+mn-lt"/>
              </a:rPr>
              <a:t>     Cameras don't need to be on all the time.</a:t>
            </a:r>
            <a:endParaRPr lang="en-US">
              <a:latin typeface="Aptos Display"/>
              <a:ea typeface="Calibri"/>
              <a:cs typeface="Calibri"/>
            </a:endParaRPr>
          </a:p>
          <a:p>
            <a:pPr>
              <a:buFont typeface="Arial"/>
              <a:buChar char="•"/>
            </a:pPr>
            <a:endParaRPr lang="en-US">
              <a:latin typeface="Aptos Display"/>
              <a:ea typeface="Calibri"/>
              <a:cs typeface="Calibri"/>
            </a:endParaRPr>
          </a:p>
          <a:p>
            <a:pPr>
              <a:buFont typeface="Arial"/>
              <a:buChar char="•"/>
            </a:pPr>
            <a:r>
              <a:rPr lang="en-US" sz="2400">
                <a:latin typeface="Aptos Display"/>
                <a:ea typeface="+mn-lt"/>
                <a:cs typeface="+mn-lt"/>
              </a:rPr>
              <a:t>     Use more microphones and fewer cameras covering  the area.</a:t>
            </a:r>
            <a:endParaRPr lang="en-US">
              <a:latin typeface="Aptos Display"/>
              <a:ea typeface="Calibri"/>
              <a:cs typeface="Calibri"/>
            </a:endParaRPr>
          </a:p>
          <a:p>
            <a:pPr>
              <a:buFont typeface="Arial"/>
              <a:buChar char="•"/>
            </a:pPr>
            <a:endParaRPr lang="en-US" sz="2400">
              <a:latin typeface="Aptos Display"/>
              <a:ea typeface="+mn-lt"/>
              <a:cs typeface="+mn-lt"/>
            </a:endParaRPr>
          </a:p>
          <a:p>
            <a:pPr>
              <a:buFont typeface="Arial"/>
              <a:buChar char="•"/>
            </a:pPr>
            <a:r>
              <a:rPr lang="en-US" sz="2500">
                <a:ea typeface="+mn-lt"/>
                <a:cs typeface="+mn-lt"/>
              </a:rPr>
              <a:t>     Real-time monitoring should be done with a sustainable device.</a:t>
            </a:r>
            <a:endParaRPr lang="en-US" sz="2400">
              <a:latin typeface="Aptos Display"/>
              <a:ea typeface="Calibri"/>
              <a:cs typeface="Calibri"/>
            </a:endParaRPr>
          </a:p>
          <a:p>
            <a:pPr>
              <a:buFont typeface="Arial"/>
              <a:buChar char="•"/>
            </a:pPr>
            <a:endParaRPr lang="en-US">
              <a:latin typeface="Aptos Display"/>
              <a:ea typeface="+mn-lt"/>
              <a:cs typeface="Calibri"/>
            </a:endParaRPr>
          </a:p>
          <a:p>
            <a:pPr marL="342900" indent="-342900">
              <a:buFont typeface="Arial"/>
              <a:buChar char="•"/>
            </a:pPr>
            <a:r>
              <a:rPr lang="en-US" sz="2400">
                <a:latin typeface="Aptos Display"/>
                <a:ea typeface="+mn-lt"/>
                <a:cs typeface="+mn-lt"/>
              </a:rPr>
              <a:t>Use GPS sensors to locate microphones and identify macaque locations for future behavior analysis.</a:t>
            </a:r>
            <a:endParaRPr lang="en-US">
              <a:latin typeface="Aptos Display"/>
              <a:ea typeface="Calibri"/>
              <a:cs typeface="Calibri"/>
            </a:endParaRPr>
          </a:p>
        </p:txBody>
      </p:sp>
    </p:spTree>
    <p:extLst>
      <p:ext uri="{BB962C8B-B14F-4D97-AF65-F5344CB8AC3E}">
        <p14:creationId xmlns:p14="http://schemas.microsoft.com/office/powerpoint/2010/main" val="1549307438"/>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65415653-58ac-47d9-a5d3-dadf30c127a3" xsi:nil="true"/>
    <lcf76f155ced4ddcb4097134ff3c332f xmlns="6c17dc3f-edcf-457e-8364-6087b5703eb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A21A3D0E17454DAFD7937FD60724E5" ma:contentTypeVersion="12" ma:contentTypeDescription="Create a new document." ma:contentTypeScope="" ma:versionID="241dd68abf7ea2bb43a2c0cbf7681362">
  <xsd:schema xmlns:xsd="http://www.w3.org/2001/XMLSchema" xmlns:xs="http://www.w3.org/2001/XMLSchema" xmlns:p="http://schemas.microsoft.com/office/2006/metadata/properties" xmlns:ns2="6c17dc3f-edcf-457e-8364-6087b5703eb5" xmlns:ns3="65415653-58ac-47d9-a5d3-dadf30c127a3" targetNamespace="http://schemas.microsoft.com/office/2006/metadata/properties" ma:root="true" ma:fieldsID="51e1c9c24e4babe4098f432af1475d06" ns2:_="" ns3:_="">
    <xsd:import namespace="6c17dc3f-edcf-457e-8364-6087b5703eb5"/>
    <xsd:import namespace="65415653-58ac-47d9-a5d3-dadf30c127a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element ref="ns2:MediaServiceSearchProperties"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17dc3f-edcf-457e-8364-6087b5703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5415653-58ac-47d9-a5d3-dadf30c127a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8094499-60ae-44d3-a57f-188af9a0939c}" ma:internalName="TaxCatchAll" ma:showField="CatchAllData" ma:web="65415653-58ac-47d9-a5d3-dadf30c127a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CB342F-DDBA-49EC-BEC8-4C713119ADCD}">
  <ds:schemaRefs>
    <ds:schemaRef ds:uri="http://schemas.microsoft.com/sharepoint/v3/contenttype/forms"/>
  </ds:schemaRefs>
</ds:datastoreItem>
</file>

<file path=customXml/itemProps2.xml><?xml version="1.0" encoding="utf-8"?>
<ds:datastoreItem xmlns:ds="http://schemas.openxmlformats.org/officeDocument/2006/customXml" ds:itemID="{F4A56F13-2ED2-46D8-8D3F-53BD2457D9BA}">
  <ds:schemaRefs>
    <ds:schemaRef ds:uri="65415653-58ac-47d9-a5d3-dadf30c127a3"/>
    <ds:schemaRef ds:uri="6c17dc3f-edcf-457e-8364-6087b5703eb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4C4F9D8-04EE-4789-86A3-DEF1057431CB}">
  <ds:schemaRefs>
    <ds:schemaRef ds:uri="65415653-58ac-47d9-a5d3-dadf30c127a3"/>
    <ds:schemaRef ds:uri="6c17dc3f-edcf-457e-8364-6087b5703e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Withanage P.W.E.L it20600334</dc:creator>
  <cp:revision>1</cp:revision>
  <dcterms:created xsi:type="dcterms:W3CDTF">2024-05-15T19:06:30Z</dcterms:created>
  <dcterms:modified xsi:type="dcterms:W3CDTF">2024-05-20T03:30:33Z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0x010100DAA21A3D0E17454DAFD7937FD60724E5</vt:lpwstr>
  </property>
  <property fmtid="{D5CDD505-2E9C-101B-9397-08002B2CF9AE}" pid="3" name="MediaServiceImageTags">
    <vt:lpwstr/>
  </property>
</Properties>
</file>